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S Reference Sans Serif"/>
                <a:cs typeface="MS Reference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S Reference Sans Serif"/>
                <a:cs typeface="MS Reference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5940" y="1128014"/>
            <a:ext cx="3644900" cy="4540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27575" y="1128014"/>
            <a:ext cx="3732529" cy="4625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S Reference Sans Serif"/>
                <a:cs typeface="MS Reference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67940" y="263397"/>
            <a:ext cx="5008118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S Reference Sans Serif"/>
                <a:cs typeface="MS Reference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9899" y="1333753"/>
            <a:ext cx="8204200" cy="287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png"/><Relationship Id="rId6" Type="http://schemas.openxmlformats.org/officeDocument/2006/relationships/image" Target="../media/image3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3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Relationship Id="rId3" Type="http://schemas.openxmlformats.org/officeDocument/2006/relationships/image" Target="../media/image42.png"/><Relationship Id="rId4" Type="http://schemas.openxmlformats.org/officeDocument/2006/relationships/image" Target="../media/image4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Relationship Id="rId3" Type="http://schemas.openxmlformats.org/officeDocument/2006/relationships/hyperlink" Target="https://brainxchange.ca/Public/South-East-Knowledge-Exchange-Network/On-Demand-Recordings/2022/Elder-Abuse-and-Seniors-Mental-Health-Implementat" TargetMode="External"/><Relationship Id="rId4" Type="http://schemas.openxmlformats.org/officeDocument/2006/relationships/hyperlink" Target="mailto:williams@providencecare.ca" TargetMode="External"/><Relationship Id="rId5" Type="http://schemas.openxmlformats.org/officeDocument/2006/relationships/hyperlink" Target="mailto:dominikt@providencecare.ca" TargetMode="External"/><Relationship Id="rId6" Type="http://schemas.openxmlformats.org/officeDocument/2006/relationships/image" Target="../media/image50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6" Type="http://schemas.openxmlformats.org/officeDocument/2006/relationships/image" Target="../media/image1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Relationship Id="rId4" Type="http://schemas.openxmlformats.org/officeDocument/2006/relationships/image" Target="../media/image2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66388"/>
            <a:ext cx="9143999" cy="2235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886200"/>
            <a:ext cx="9144000" cy="2155190"/>
          </a:xfrm>
          <a:custGeom>
            <a:avLst/>
            <a:gdLst/>
            <a:ahLst/>
            <a:cxnLst/>
            <a:rect l="l" t="t" r="r" b="b"/>
            <a:pathLst>
              <a:path w="9144000" h="2155190">
                <a:moveTo>
                  <a:pt x="0" y="2154936"/>
                </a:moveTo>
                <a:lnTo>
                  <a:pt x="9144000" y="2154936"/>
                </a:lnTo>
                <a:lnTo>
                  <a:pt x="9144000" y="0"/>
                </a:lnTo>
                <a:lnTo>
                  <a:pt x="0" y="0"/>
                </a:lnTo>
                <a:lnTo>
                  <a:pt x="0" y="2154936"/>
                </a:lnTo>
                <a:close/>
              </a:path>
            </a:pathLst>
          </a:custGeom>
          <a:solidFill>
            <a:srgbClr val="48176C">
              <a:alpha val="3882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1140" y="4079494"/>
            <a:ext cx="8410575" cy="1387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SMHBSS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Elder Abuse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Working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Group: Jeremy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Butler,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Kali Greene, Neil Elford, Pat 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Crawford, Roxanne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Lamothe, Sheri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Williams-Miller, Tricia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Dominik,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Vicky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Willis and  Kim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Schryburt-Brown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algn="r" marR="22352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January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31,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9982" y="1634363"/>
            <a:ext cx="6707505" cy="11156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2540">
              <a:lnSpc>
                <a:spcPct val="100000"/>
              </a:lnSpc>
            </a:pPr>
            <a:r>
              <a:rPr dirty="0" sz="3600" spc="-5" b="0">
                <a:latin typeface="Arial"/>
                <a:cs typeface="Arial"/>
              </a:rPr>
              <a:t>Elder Abuse and</a:t>
            </a:r>
            <a:r>
              <a:rPr dirty="0" sz="3600" spc="-24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SMHBSS: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3600" b="0">
                <a:latin typeface="Arial"/>
                <a:cs typeface="Arial"/>
              </a:rPr>
              <a:t>Implementation of Best</a:t>
            </a:r>
            <a:r>
              <a:rPr dirty="0" sz="3600" spc="-12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Practices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1997"/>
            <a:ext cx="6907530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 b="0">
                <a:latin typeface="MS Reference Sans Serif"/>
                <a:cs typeface="MS Reference Sans Serif"/>
              </a:rPr>
              <a:t>Elder </a:t>
            </a:r>
            <a:r>
              <a:rPr dirty="0" spc="-5" b="0">
                <a:latin typeface="MS Reference Sans Serif"/>
                <a:cs typeface="MS Reference Sans Serif"/>
              </a:rPr>
              <a:t>Abuse - </a:t>
            </a:r>
            <a:r>
              <a:rPr dirty="0" spc="-10" b="0">
                <a:latin typeface="MS Reference Sans Serif"/>
                <a:cs typeface="MS Reference Sans Serif"/>
              </a:rPr>
              <a:t>Clinical</a:t>
            </a:r>
            <a:r>
              <a:rPr dirty="0" spc="80" b="0">
                <a:latin typeface="MS Reference Sans Serif"/>
                <a:cs typeface="MS Reference Sans Serif"/>
              </a:rPr>
              <a:t> </a:t>
            </a:r>
            <a:r>
              <a:rPr dirty="0" spc="-90" b="0">
                <a:latin typeface="MS Reference Sans Serif"/>
                <a:cs typeface="MS Reference Sans Serif"/>
              </a:rPr>
              <a:t>Tools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4940">
              <a:lnSpc>
                <a:spcPct val="100000"/>
              </a:lnSpc>
            </a:pPr>
            <a:r>
              <a:rPr dirty="0" spc="-5" b="1">
                <a:latin typeface="Arial"/>
                <a:cs typeface="Arial"/>
              </a:rPr>
              <a:t>Central Access </a:t>
            </a:r>
            <a:r>
              <a:rPr dirty="0" b="1">
                <a:latin typeface="Arial"/>
                <a:cs typeface="Arial"/>
              </a:rPr>
              <a:t>Clinicians </a:t>
            </a:r>
            <a:r>
              <a:rPr dirty="0"/>
              <a:t>use the </a:t>
            </a:r>
            <a:r>
              <a:rPr dirty="0" spc="-5">
                <a:solidFill>
                  <a:srgbClr val="FF0000"/>
                </a:solidFill>
              </a:rPr>
              <a:t>Zarit Screener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 spc="-5"/>
              <a:t>during</a:t>
            </a:r>
          </a:p>
          <a:p>
            <a:pPr marL="154940">
              <a:lnSpc>
                <a:spcPct val="100000"/>
              </a:lnSpc>
            </a:pPr>
            <a:r>
              <a:rPr dirty="0" spc="-5"/>
              <a:t>triage</a:t>
            </a:r>
          </a:p>
          <a:p>
            <a:pPr marL="142240"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154940">
              <a:lnSpc>
                <a:spcPct val="100000"/>
              </a:lnSpc>
              <a:spcBef>
                <a:spcPts val="5"/>
              </a:spcBef>
            </a:pPr>
            <a:r>
              <a:rPr dirty="0" spc="-5" b="1">
                <a:latin typeface="Arial"/>
                <a:cs typeface="Arial"/>
              </a:rPr>
              <a:t>Case Managers </a:t>
            </a:r>
            <a:r>
              <a:rPr dirty="0"/>
              <a:t>use the </a:t>
            </a:r>
            <a:r>
              <a:rPr dirty="0">
                <a:solidFill>
                  <a:srgbClr val="FF0000"/>
                </a:solidFill>
              </a:rPr>
              <a:t>Indicators of </a:t>
            </a:r>
            <a:r>
              <a:rPr dirty="0" spc="-5">
                <a:solidFill>
                  <a:srgbClr val="FF0000"/>
                </a:solidFill>
              </a:rPr>
              <a:t>Abuse </a:t>
            </a:r>
            <a:r>
              <a:rPr dirty="0"/>
              <a:t>as part of</a:t>
            </a:r>
            <a:r>
              <a:rPr dirty="0" spc="-125"/>
              <a:t> </a:t>
            </a:r>
            <a:r>
              <a:rPr dirty="0"/>
              <a:t>their</a:t>
            </a:r>
          </a:p>
          <a:p>
            <a:pPr marL="154940">
              <a:lnSpc>
                <a:spcPct val="100000"/>
              </a:lnSpc>
            </a:pPr>
            <a:r>
              <a:rPr dirty="0" spc="-5"/>
              <a:t>initial</a:t>
            </a:r>
            <a:r>
              <a:rPr dirty="0" spc="-70"/>
              <a:t> </a:t>
            </a:r>
            <a:r>
              <a:rPr dirty="0"/>
              <a:t>assessment</a:t>
            </a:r>
          </a:p>
          <a:p>
            <a:pPr marL="142240"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154940">
              <a:lnSpc>
                <a:spcPct val="100000"/>
              </a:lnSpc>
              <a:spcBef>
                <a:spcPts val="5"/>
              </a:spcBef>
            </a:pPr>
            <a:r>
              <a:rPr dirty="0" b="1">
                <a:latin typeface="Arial"/>
                <a:cs typeface="Arial"/>
              </a:rPr>
              <a:t>All clinicians </a:t>
            </a:r>
            <a:r>
              <a:rPr dirty="0"/>
              <a:t>may use </a:t>
            </a:r>
            <a:r>
              <a:rPr dirty="0" spc="-5"/>
              <a:t>any </a:t>
            </a:r>
            <a:r>
              <a:rPr dirty="0"/>
              <a:t>of the </a:t>
            </a:r>
            <a:r>
              <a:rPr dirty="0" spc="-5"/>
              <a:t>tools, at any</a:t>
            </a:r>
            <a:r>
              <a:rPr dirty="0" spc="-75"/>
              <a:t> </a:t>
            </a:r>
            <a:r>
              <a:rPr dirty="0"/>
              <a:t>time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0993" y="110997"/>
            <a:ext cx="6938645" cy="12369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01750" marR="5080" indent="-1289685">
              <a:lnSpc>
                <a:spcPct val="100000"/>
              </a:lnSpc>
            </a:pPr>
            <a:r>
              <a:rPr dirty="0" spc="-10" b="0">
                <a:latin typeface="MS Reference Sans Serif"/>
                <a:cs typeface="MS Reference Sans Serif"/>
              </a:rPr>
              <a:t>The </a:t>
            </a:r>
            <a:r>
              <a:rPr dirty="0" spc="-25" b="0">
                <a:latin typeface="MS Reference Sans Serif"/>
                <a:cs typeface="MS Reference Sans Serif"/>
              </a:rPr>
              <a:t>Zarit </a:t>
            </a:r>
            <a:r>
              <a:rPr dirty="0" spc="-5" b="0">
                <a:latin typeface="MS Reference Sans Serif"/>
                <a:cs typeface="MS Reference Sans Serif"/>
              </a:rPr>
              <a:t>Burden Interview  Screener</a:t>
            </a:r>
            <a:r>
              <a:rPr dirty="0" spc="-20" b="0">
                <a:latin typeface="MS Reference Sans Serif"/>
                <a:cs typeface="MS Reference Sans Serif"/>
              </a:rPr>
              <a:t> </a:t>
            </a:r>
            <a:r>
              <a:rPr dirty="0" spc="-35" b="0">
                <a:latin typeface="MS Reference Sans Serif"/>
                <a:cs typeface="MS Reference Sans Serif"/>
              </a:rPr>
              <a:t>Version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4084320"/>
            <a:ext cx="8001000" cy="0"/>
          </a:xfrm>
          <a:custGeom>
            <a:avLst/>
            <a:gdLst/>
            <a:ahLst/>
            <a:cxnLst/>
            <a:rect l="l" t="t" r="r" b="b"/>
            <a:pathLst>
              <a:path w="8001000" h="0">
                <a:moveTo>
                  <a:pt x="0" y="0"/>
                </a:moveTo>
                <a:lnTo>
                  <a:pt x="8001000" y="0"/>
                </a:lnTo>
              </a:path>
            </a:pathLst>
          </a:custGeom>
          <a:ln w="12700">
            <a:solidFill>
              <a:srgbClr val="8063A1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62000" y="1390650"/>
          <a:ext cx="8001000" cy="2402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0144"/>
                <a:gridCol w="2140855"/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Question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Score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1440" marR="4184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1. Do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feel that because of the time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spend with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your 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relative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that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don’t have enough time for</a:t>
                      </a:r>
                      <a:r>
                        <a:rPr dirty="0" sz="16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yourself?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12700">
                      <a:solidFill>
                        <a:srgbClr val="8063A1"/>
                      </a:solidFill>
                      <a:prstDash val="solid"/>
                    </a:lnT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0  1  2  3</a:t>
                      </a:r>
                      <a:r>
                        <a:rPr dirty="0" sz="1600" spc="4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12700">
                      <a:solidFill>
                        <a:srgbClr val="8063A1"/>
                      </a:solidFill>
                      <a:prstDash val="solid"/>
                    </a:lnT>
                    <a:solidFill>
                      <a:srgbClr val="8063A1">
                        <a:alpha val="19999"/>
                      </a:srgb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2. Do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feel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stressed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between caring for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relative</a:t>
                      </a:r>
                      <a:r>
                        <a:rPr dirty="0" sz="1600" spc="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and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trying to meet other responsibilities for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family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1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work?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0  1  2  3</a:t>
                      </a:r>
                      <a:r>
                        <a:rPr dirty="0" sz="1600" spc="4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/>
                </a:tc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3. Do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feel strained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when you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are around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600" spc="25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relative?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solidFill>
                      <a:srgbClr val="8063A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0  1  2  3</a:t>
                      </a:r>
                      <a:r>
                        <a:rPr dirty="0" sz="1600" spc="4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solidFill>
                      <a:srgbClr val="8063A1">
                        <a:alpha val="19999"/>
                      </a:srgbClr>
                    </a:solidFill>
                  </a:tcPr>
                </a:tc>
              </a:tr>
              <a:tr h="2876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4. Do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feel uncertain about what to do about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600" spc="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relative?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0  1  2  3</a:t>
                      </a:r>
                      <a:r>
                        <a:rPr dirty="0" sz="1600" spc="4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40739" y="4328795"/>
            <a:ext cx="7390765" cy="838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(Bedard et al,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2001)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Arial"/>
                <a:cs typeface="Arial"/>
              </a:rPr>
              <a:t>Scores </a:t>
            </a:r>
            <a:r>
              <a:rPr dirty="0" sz="1800">
                <a:latin typeface="Arial"/>
                <a:cs typeface="Arial"/>
              </a:rPr>
              <a:t>of </a:t>
            </a:r>
            <a:r>
              <a:rPr dirty="0" sz="1800" spc="-5">
                <a:latin typeface="Arial"/>
                <a:cs typeface="Arial"/>
              </a:rPr>
              <a:t>8 or higher indicate severe/high burden </a:t>
            </a:r>
            <a:r>
              <a:rPr dirty="0" sz="1800">
                <a:latin typeface="Arial"/>
                <a:cs typeface="Arial"/>
              </a:rPr>
              <a:t>(Stagg &amp; </a:t>
            </a:r>
            <a:r>
              <a:rPr dirty="0" sz="1800" spc="-20">
                <a:latin typeface="Arial"/>
                <a:cs typeface="Arial"/>
              </a:rPr>
              <a:t>Larner,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2015)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Caregiver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pc="-5" b="0">
                <a:latin typeface="Arial"/>
                <a:cs typeface="Arial"/>
              </a:rPr>
              <a:t>Has behaviour problems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b="0">
                <a:latin typeface="Arial"/>
                <a:cs typeface="Arial"/>
              </a:rPr>
              <a:t>Is </a:t>
            </a:r>
            <a:r>
              <a:rPr dirty="0" spc="-5" b="0">
                <a:latin typeface="Arial"/>
                <a:cs typeface="Arial"/>
              </a:rPr>
              <a:t>financially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dependent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pc="-5" b="0">
                <a:latin typeface="Arial"/>
                <a:cs typeface="Arial"/>
              </a:rPr>
              <a:t>Has mental/emotional</a:t>
            </a:r>
            <a:r>
              <a:rPr dirty="0" spc="7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difficulties</a:t>
            </a:r>
          </a:p>
          <a:p>
            <a:pPr marL="355600" marR="291465" indent="-342900">
              <a:lnSpc>
                <a:spcPct val="8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pc="-5" b="0">
                <a:latin typeface="Arial"/>
                <a:cs typeface="Arial"/>
              </a:rPr>
              <a:t>Has alcohol/substance abuse  problem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pc="-5" b="0">
                <a:latin typeface="Arial"/>
                <a:cs typeface="Arial"/>
              </a:rPr>
              <a:t>Has unrealistic</a:t>
            </a:r>
            <a:r>
              <a:rPr dirty="0" spc="3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expectations</a:t>
            </a:r>
          </a:p>
          <a:p>
            <a:pPr marL="355600" marR="62230" indent="-342900">
              <a:lnSpc>
                <a:spcPct val="8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pc="-5" b="0">
                <a:latin typeface="Arial"/>
                <a:cs typeface="Arial"/>
              </a:rPr>
              <a:t>Lacks understanding </a:t>
            </a:r>
            <a:r>
              <a:rPr dirty="0" b="0">
                <a:latin typeface="Arial"/>
                <a:cs typeface="Arial"/>
              </a:rPr>
              <a:t>of </a:t>
            </a:r>
            <a:r>
              <a:rPr dirty="0" spc="-5" b="0">
                <a:latin typeface="Arial"/>
                <a:cs typeface="Arial"/>
              </a:rPr>
              <a:t>medical  condition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pc="-5" b="0">
                <a:latin typeface="Arial"/>
                <a:cs typeface="Arial"/>
              </a:rPr>
              <a:t>Caregiving reluctance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pc="-5" b="0">
                <a:latin typeface="Arial"/>
                <a:cs typeface="Arial"/>
              </a:rPr>
              <a:t>Has </a:t>
            </a:r>
            <a:r>
              <a:rPr dirty="0" b="0">
                <a:latin typeface="Arial"/>
                <a:cs typeface="Arial"/>
              </a:rPr>
              <a:t>marital/family</a:t>
            </a:r>
            <a:r>
              <a:rPr dirty="0" spc="-7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conflict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pc="-5" b="0">
                <a:latin typeface="Arial"/>
                <a:cs typeface="Arial"/>
              </a:rPr>
              <a:t>Has poor current</a:t>
            </a:r>
            <a:r>
              <a:rPr dirty="0" spc="3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relationship</a:t>
            </a: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pc="-5" b="0">
                <a:latin typeface="Arial"/>
                <a:cs typeface="Arial"/>
              </a:rPr>
              <a:t>Caregiving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inexperience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b="0">
                <a:latin typeface="Arial"/>
                <a:cs typeface="Arial"/>
              </a:rPr>
              <a:t>Is </a:t>
            </a:r>
            <a:r>
              <a:rPr dirty="0" spc="-5" b="0">
                <a:latin typeface="Arial"/>
                <a:cs typeface="Arial"/>
              </a:rPr>
              <a:t>a</a:t>
            </a:r>
            <a:r>
              <a:rPr dirty="0" spc="-85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blamer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pc="-5" b="0">
                <a:latin typeface="Arial"/>
                <a:cs typeface="Arial"/>
              </a:rPr>
              <a:t>Had poor </a:t>
            </a:r>
            <a:r>
              <a:rPr dirty="0" b="0">
                <a:latin typeface="Arial"/>
                <a:cs typeface="Arial"/>
              </a:rPr>
              <a:t>past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relationship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0">
                <a:latin typeface="Arial"/>
                <a:cs typeface="Arial"/>
              </a:rPr>
              <a:t>(NICE,</a:t>
            </a:r>
            <a:r>
              <a:rPr dirty="0" sz="1600" spc="-60" b="0">
                <a:latin typeface="Arial"/>
                <a:cs typeface="Arial"/>
              </a:rPr>
              <a:t> </a:t>
            </a:r>
            <a:r>
              <a:rPr dirty="0" sz="1600" spc="-5" b="0">
                <a:latin typeface="Arial"/>
                <a:cs typeface="Arial"/>
              </a:rPr>
              <a:t>2010)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Care-Receiver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pc="-5" b="0">
                <a:latin typeface="Arial"/>
                <a:cs typeface="Arial"/>
              </a:rPr>
              <a:t>Has </a:t>
            </a:r>
            <a:r>
              <a:rPr dirty="0" spc="-10" b="0">
                <a:latin typeface="Arial"/>
                <a:cs typeface="Arial"/>
              </a:rPr>
              <a:t>been abused </a:t>
            </a:r>
            <a:r>
              <a:rPr dirty="0" b="0">
                <a:latin typeface="Arial"/>
                <a:cs typeface="Arial"/>
              </a:rPr>
              <a:t>in </a:t>
            </a:r>
            <a:r>
              <a:rPr dirty="0" spc="-5" b="0">
                <a:latin typeface="Arial"/>
                <a:cs typeface="Arial"/>
              </a:rPr>
              <a:t>the</a:t>
            </a:r>
            <a:r>
              <a:rPr dirty="0" spc="5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past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pc="-5" b="0">
                <a:latin typeface="Arial"/>
                <a:cs typeface="Arial"/>
              </a:rPr>
              <a:t>Has marital/family</a:t>
            </a:r>
            <a:r>
              <a:rPr dirty="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conflict</a:t>
            </a:r>
          </a:p>
          <a:p>
            <a:pPr marL="355600" marR="157480" indent="-342900">
              <a:lnSpc>
                <a:spcPct val="8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pc="-5" b="0">
                <a:latin typeface="Arial"/>
                <a:cs typeface="Arial"/>
              </a:rPr>
              <a:t>Lacks understanding </a:t>
            </a:r>
            <a:r>
              <a:rPr dirty="0" b="0">
                <a:latin typeface="Arial"/>
                <a:cs typeface="Arial"/>
              </a:rPr>
              <a:t>of </a:t>
            </a:r>
            <a:r>
              <a:rPr dirty="0" spc="-5" b="0">
                <a:latin typeface="Arial"/>
                <a:cs typeface="Arial"/>
              </a:rPr>
              <a:t>medical  condition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b="0">
                <a:latin typeface="Arial"/>
                <a:cs typeface="Arial"/>
              </a:rPr>
              <a:t>Is </a:t>
            </a:r>
            <a:r>
              <a:rPr dirty="0" spc="-5" b="0">
                <a:latin typeface="Arial"/>
                <a:cs typeface="Arial"/>
              </a:rPr>
              <a:t>socially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isolated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pc="-5" b="0">
                <a:latin typeface="Arial"/>
                <a:cs typeface="Arial"/>
              </a:rPr>
              <a:t>Lacks social</a:t>
            </a:r>
            <a:r>
              <a:rPr dirty="0" spc="-65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support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pc="-5" b="0">
                <a:latin typeface="Arial"/>
                <a:cs typeface="Arial"/>
              </a:rPr>
              <a:t>Has behaviour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problems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b="0">
                <a:latin typeface="Arial"/>
                <a:cs typeface="Arial"/>
              </a:rPr>
              <a:t>Is </a:t>
            </a:r>
            <a:r>
              <a:rPr dirty="0" spc="-5" b="0">
                <a:latin typeface="Arial"/>
                <a:cs typeface="Arial"/>
              </a:rPr>
              <a:t>financially</a:t>
            </a:r>
            <a:r>
              <a:rPr dirty="0" spc="-6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dependent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pc="-5" b="0">
                <a:latin typeface="Arial"/>
                <a:cs typeface="Arial"/>
              </a:rPr>
              <a:t>Has unrealistic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expectations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pc="-5" b="0">
                <a:latin typeface="Arial"/>
                <a:cs typeface="Arial"/>
              </a:rPr>
              <a:t>Has alcohol/medication</a:t>
            </a:r>
            <a:r>
              <a:rPr dirty="0" spc="1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problems</a:t>
            </a: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pc="-5" b="0">
                <a:latin typeface="Arial"/>
                <a:cs typeface="Arial"/>
              </a:rPr>
              <a:t>Has poor current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relationship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pc="-5" b="0">
                <a:latin typeface="Arial"/>
                <a:cs typeface="Arial"/>
              </a:rPr>
              <a:t>Has suspicious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falls/injuries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pc="-5" b="0">
                <a:latin typeface="Arial"/>
                <a:cs typeface="Arial"/>
              </a:rPr>
              <a:t>Has mental/emotional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difficulties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b="0">
                <a:latin typeface="Arial"/>
                <a:cs typeface="Arial"/>
              </a:rPr>
              <a:t>Is </a:t>
            </a:r>
            <a:r>
              <a:rPr dirty="0" spc="-5" b="0">
                <a:latin typeface="Arial"/>
                <a:cs typeface="Arial"/>
              </a:rPr>
              <a:t>a</a:t>
            </a:r>
            <a:r>
              <a:rPr dirty="0" spc="-90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blamer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b="0">
                <a:latin typeface="Arial"/>
                <a:cs typeface="Arial"/>
              </a:rPr>
              <a:t>Is </a:t>
            </a:r>
            <a:r>
              <a:rPr dirty="0" spc="-5" b="0">
                <a:latin typeface="Arial"/>
                <a:cs typeface="Arial"/>
              </a:rPr>
              <a:t>emotionally</a:t>
            </a:r>
            <a:r>
              <a:rPr dirty="0" spc="-6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dependent</a:t>
            </a: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pc="-5" b="0">
                <a:latin typeface="Arial"/>
                <a:cs typeface="Arial"/>
              </a:rPr>
              <a:t>No regular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spc="-5" b="0">
                <a:latin typeface="Arial"/>
                <a:cs typeface="Arial"/>
              </a:rPr>
              <a:t>doctor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2545">
              <a:lnSpc>
                <a:spcPct val="100000"/>
              </a:lnSpc>
              <a:tabLst>
                <a:tab pos="3439795" algn="l"/>
              </a:tabLst>
            </a:pPr>
            <a:r>
              <a:rPr dirty="0" spc="-5"/>
              <a:t>Indicators of	Abuse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87197"/>
            <a:ext cx="7359650" cy="12369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 b="0">
                <a:latin typeface="MS Reference Sans Serif"/>
                <a:cs typeface="MS Reference Sans Serif"/>
              </a:rPr>
              <a:t>Other Clinical </a:t>
            </a:r>
            <a:r>
              <a:rPr dirty="0" spc="-90" b="0">
                <a:latin typeface="MS Reference Sans Serif"/>
                <a:cs typeface="MS Reference Sans Serif"/>
              </a:rPr>
              <a:t>Tools</a:t>
            </a:r>
            <a:r>
              <a:rPr dirty="0" spc="60" b="0">
                <a:latin typeface="MS Reference Sans Serif"/>
                <a:cs typeface="MS Reference Sans Serif"/>
              </a:rPr>
              <a:t> </a:t>
            </a:r>
            <a:r>
              <a:rPr dirty="0" spc="-25" b="0">
                <a:latin typeface="MS Reference Sans Serif"/>
                <a:cs typeface="MS Reference Sans Serif"/>
              </a:rPr>
              <a:t>Available</a:t>
            </a:r>
          </a:p>
          <a:p>
            <a:pPr marL="12700">
              <a:lnSpc>
                <a:spcPct val="100000"/>
              </a:lnSpc>
            </a:pPr>
            <a:r>
              <a:rPr dirty="0" spc="-5" b="0">
                <a:latin typeface="MS Reference Sans Serif"/>
                <a:cs typeface="MS Reference Sans Serif"/>
              </a:rPr>
              <a:t>Electronically: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38934"/>
            <a:ext cx="6127115" cy="2138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 b="1">
                <a:latin typeface="Arial"/>
                <a:cs typeface="Arial"/>
              </a:rPr>
              <a:t>BASE </a:t>
            </a:r>
            <a:r>
              <a:rPr dirty="0" sz="2400" spc="-5">
                <a:latin typeface="Arial"/>
                <a:cs typeface="Arial"/>
              </a:rPr>
              <a:t>– </a:t>
            </a:r>
            <a:r>
              <a:rPr dirty="0" sz="2400">
                <a:latin typeface="Arial"/>
                <a:cs typeface="Arial"/>
              </a:rPr>
              <a:t>Brief </a:t>
            </a:r>
            <a:r>
              <a:rPr dirty="0" sz="2400" spc="-5">
                <a:latin typeface="Arial"/>
                <a:cs typeface="Arial"/>
              </a:rPr>
              <a:t>Abuse Screen </a:t>
            </a:r>
            <a:r>
              <a:rPr dirty="0" sz="2400">
                <a:latin typeface="Arial"/>
                <a:cs typeface="Arial"/>
              </a:rPr>
              <a:t>for the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Elderly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 b="1">
                <a:latin typeface="Arial"/>
                <a:cs typeface="Arial"/>
              </a:rPr>
              <a:t>CASE </a:t>
            </a:r>
            <a:r>
              <a:rPr dirty="0" sz="2400" spc="-5">
                <a:latin typeface="Arial"/>
                <a:cs typeface="Arial"/>
              </a:rPr>
              <a:t>– Caregiver Abuse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Screen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10" b="1">
                <a:latin typeface="Arial"/>
                <a:cs typeface="Arial"/>
              </a:rPr>
              <a:t>EASI </a:t>
            </a:r>
            <a:r>
              <a:rPr dirty="0" sz="2400">
                <a:latin typeface="Arial"/>
                <a:cs typeface="Arial"/>
              </a:rPr>
              <a:t>– </a:t>
            </a:r>
            <a:r>
              <a:rPr dirty="0" sz="2400" spc="-5">
                <a:latin typeface="Arial"/>
                <a:cs typeface="Arial"/>
              </a:rPr>
              <a:t>Elder Abuse Suspicion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Index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latin typeface="Arial"/>
                <a:cs typeface="Arial"/>
              </a:rPr>
              <a:t>Zarit </a:t>
            </a:r>
            <a:r>
              <a:rPr dirty="0" sz="2400" spc="-5" b="1">
                <a:latin typeface="Arial"/>
                <a:cs typeface="Arial"/>
              </a:rPr>
              <a:t>Burden</a:t>
            </a:r>
            <a:r>
              <a:rPr dirty="0" sz="2400" spc="-8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Interview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latin typeface="Arial"/>
                <a:cs typeface="Arial"/>
              </a:rPr>
              <a:t>Elder </a:t>
            </a:r>
            <a:r>
              <a:rPr dirty="0" sz="2400" spc="-5" b="1">
                <a:latin typeface="Arial"/>
                <a:cs typeface="Arial"/>
              </a:rPr>
              <a:t>Abuse </a:t>
            </a:r>
            <a:r>
              <a:rPr dirty="0" sz="2400" b="1">
                <a:latin typeface="Arial"/>
                <a:cs typeface="Arial"/>
              </a:rPr>
              <a:t>Charting</a:t>
            </a:r>
            <a:r>
              <a:rPr dirty="0" sz="2400" spc="-170" b="1">
                <a:latin typeface="Arial"/>
                <a:cs typeface="Arial"/>
              </a:rPr>
              <a:t> </a:t>
            </a:r>
            <a:r>
              <a:rPr dirty="0" sz="2400" spc="-50" b="1">
                <a:latin typeface="Arial"/>
                <a:cs typeface="Arial"/>
              </a:rPr>
              <a:t>Tool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1997"/>
            <a:ext cx="2916555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 b="0">
                <a:latin typeface="MS Reference Sans Serif"/>
                <a:cs typeface="MS Reference Sans Serif"/>
              </a:rPr>
              <a:t>A</a:t>
            </a:r>
            <a:r>
              <a:rPr dirty="0" spc="-75" b="0">
                <a:latin typeface="MS Reference Sans Serif"/>
                <a:cs typeface="MS Reference Sans Serif"/>
              </a:rPr>
              <a:t> </a:t>
            </a:r>
            <a:r>
              <a:rPr dirty="0" spc="-5" b="0">
                <a:latin typeface="MS Reference Sans Serif"/>
                <a:cs typeface="MS Reference Sans Serif"/>
              </a:rPr>
              <a:t>Caution…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333753"/>
            <a:ext cx="7623175" cy="3658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5">
                <a:latin typeface="Arial"/>
                <a:cs typeface="Arial"/>
              </a:rPr>
              <a:t>We </a:t>
            </a:r>
            <a:r>
              <a:rPr dirty="0" sz="2400">
                <a:latin typeface="Arial"/>
                <a:cs typeface="Arial"/>
              </a:rPr>
              <a:t>must </a:t>
            </a:r>
            <a:r>
              <a:rPr dirty="0" sz="2400" spc="-5">
                <a:latin typeface="Arial"/>
                <a:cs typeface="Arial"/>
              </a:rPr>
              <a:t>understand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older </a:t>
            </a:r>
            <a:r>
              <a:rPr dirty="0" sz="2400" spc="-10">
                <a:latin typeface="Arial"/>
                <a:cs typeface="Arial"/>
              </a:rPr>
              <a:t>adult’s </a:t>
            </a:r>
            <a:r>
              <a:rPr dirty="0" sz="2400" spc="-5">
                <a:latin typeface="Arial"/>
                <a:cs typeface="Arial"/>
              </a:rPr>
              <a:t>culture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9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values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before we intervene, while</a:t>
            </a:r>
            <a:r>
              <a:rPr dirty="0" sz="2400" spc="9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acknowledging: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Font typeface="Wingdings"/>
              <a:buChar char=""/>
              <a:tabLst>
                <a:tab pos="356235" algn="l"/>
              </a:tabLst>
            </a:pPr>
            <a:r>
              <a:rPr dirty="0" sz="2400">
                <a:latin typeface="Arial"/>
                <a:cs typeface="Arial"/>
              </a:rPr>
              <a:t>Our </a:t>
            </a:r>
            <a:r>
              <a:rPr dirty="0" sz="2400" spc="-5">
                <a:latin typeface="Arial"/>
                <a:cs typeface="Arial"/>
              </a:rPr>
              <a:t>inherent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privilege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Font typeface="Wingdings"/>
              <a:buChar char=""/>
              <a:tabLst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Influence </a:t>
            </a:r>
            <a:r>
              <a:rPr dirty="0" sz="2400">
                <a:latin typeface="Arial"/>
                <a:cs typeface="Arial"/>
              </a:rPr>
              <a:t>we have in making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recommendations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for/against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ideas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Respect </a:t>
            </a:r>
            <a:r>
              <a:rPr dirty="0" sz="2400">
                <a:latin typeface="Arial"/>
                <a:cs typeface="Arial"/>
              </a:rPr>
              <a:t>for </a:t>
            </a:r>
            <a:r>
              <a:rPr dirty="0" sz="2400" spc="-5">
                <a:latin typeface="Arial"/>
                <a:cs typeface="Arial"/>
              </a:rPr>
              <a:t>cultural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integrity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Font typeface="Wingdings"/>
              <a:buChar char=""/>
              <a:tabLst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Allow people </a:t>
            </a:r>
            <a:r>
              <a:rPr dirty="0" sz="2400">
                <a:latin typeface="Arial"/>
                <a:cs typeface="Arial"/>
              </a:rPr>
              <a:t>to tell </a:t>
            </a:r>
            <a:r>
              <a:rPr dirty="0" sz="2400" spc="-5">
                <a:latin typeface="Arial"/>
                <a:cs typeface="Arial"/>
              </a:rPr>
              <a:t>their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story</a:t>
            </a:r>
            <a:endParaRPr sz="2400">
              <a:latin typeface="Arial"/>
              <a:cs typeface="Arial"/>
            </a:endParaRPr>
          </a:p>
          <a:p>
            <a:pPr marL="355600" marR="1143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Seek guidance </a:t>
            </a:r>
            <a:r>
              <a:rPr dirty="0" sz="2400">
                <a:latin typeface="Arial"/>
                <a:cs typeface="Arial"/>
              </a:rPr>
              <a:t>from </a:t>
            </a:r>
            <a:r>
              <a:rPr dirty="0" sz="2400" spc="-5">
                <a:latin typeface="Arial"/>
                <a:cs typeface="Arial"/>
              </a:rPr>
              <a:t>respected Elders in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10">
                <a:latin typeface="Arial"/>
                <a:cs typeface="Arial"/>
              </a:rPr>
              <a:t>person’s  </a:t>
            </a:r>
            <a:r>
              <a:rPr dirty="0" sz="2400" spc="-5">
                <a:latin typeface="Arial"/>
                <a:cs typeface="Arial"/>
              </a:rPr>
              <a:t>community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5169408"/>
            <a:ext cx="1816608" cy="402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45792" y="1792223"/>
            <a:ext cx="841247" cy="97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5792" y="2316479"/>
            <a:ext cx="499871" cy="73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5792" y="2511551"/>
            <a:ext cx="902207" cy="97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08064" y="5718047"/>
            <a:ext cx="2523744" cy="5242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22348" y="1752600"/>
            <a:ext cx="0" cy="3926204"/>
          </a:xfrm>
          <a:custGeom>
            <a:avLst/>
            <a:gdLst/>
            <a:ahLst/>
            <a:cxnLst/>
            <a:rect l="l" t="t" r="r" b="b"/>
            <a:pathLst>
              <a:path w="0" h="3926204">
                <a:moveTo>
                  <a:pt x="0" y="3925824"/>
                </a:moveTo>
                <a:lnTo>
                  <a:pt x="0" y="0"/>
                </a:lnTo>
              </a:path>
            </a:pathLst>
          </a:custGeom>
          <a:ln w="18288">
            <a:solidFill>
              <a:srgbClr val="3B70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12592" y="1743455"/>
            <a:ext cx="0" cy="3947160"/>
          </a:xfrm>
          <a:custGeom>
            <a:avLst/>
            <a:gdLst/>
            <a:ahLst/>
            <a:cxnLst/>
            <a:rect l="l" t="t" r="r" b="b"/>
            <a:pathLst>
              <a:path w="0" h="3947160">
                <a:moveTo>
                  <a:pt x="0" y="3947160"/>
                </a:moveTo>
                <a:lnTo>
                  <a:pt x="0" y="0"/>
                </a:lnTo>
              </a:path>
            </a:pathLst>
          </a:custGeom>
          <a:ln w="18288">
            <a:solidFill>
              <a:srgbClr val="3F70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16808" y="1914144"/>
            <a:ext cx="0" cy="3731260"/>
          </a:xfrm>
          <a:custGeom>
            <a:avLst/>
            <a:gdLst/>
            <a:ahLst/>
            <a:cxnLst/>
            <a:rect l="l" t="t" r="r" b="b"/>
            <a:pathLst>
              <a:path w="0" h="3731260">
                <a:moveTo>
                  <a:pt x="0" y="3730752"/>
                </a:moveTo>
                <a:lnTo>
                  <a:pt x="0" y="0"/>
                </a:lnTo>
              </a:path>
            </a:pathLst>
          </a:custGeom>
          <a:ln w="30480">
            <a:solidFill>
              <a:srgbClr val="707C8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45685" y="2215895"/>
            <a:ext cx="0" cy="3359150"/>
          </a:xfrm>
          <a:custGeom>
            <a:avLst/>
            <a:gdLst/>
            <a:ahLst/>
            <a:cxnLst/>
            <a:rect l="l" t="t" r="r" b="b"/>
            <a:pathLst>
              <a:path w="0" h="3359150">
                <a:moveTo>
                  <a:pt x="0" y="3358895"/>
                </a:moveTo>
                <a:lnTo>
                  <a:pt x="0" y="0"/>
                </a:lnTo>
              </a:path>
            </a:pathLst>
          </a:custGeom>
          <a:ln w="15240">
            <a:solidFill>
              <a:srgbClr val="487C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42459" y="2208276"/>
            <a:ext cx="0" cy="346075"/>
          </a:xfrm>
          <a:custGeom>
            <a:avLst/>
            <a:gdLst/>
            <a:ahLst/>
            <a:cxnLst/>
            <a:rect l="l" t="t" r="r" b="b"/>
            <a:pathLst>
              <a:path w="0" h="346075">
                <a:moveTo>
                  <a:pt x="0" y="345948"/>
                </a:moveTo>
                <a:lnTo>
                  <a:pt x="0" y="0"/>
                </a:lnTo>
              </a:path>
            </a:pathLst>
          </a:custGeom>
          <a:ln w="15240">
            <a:solidFill>
              <a:srgbClr val="7470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76415" y="1926335"/>
            <a:ext cx="0" cy="3712845"/>
          </a:xfrm>
          <a:custGeom>
            <a:avLst/>
            <a:gdLst/>
            <a:ahLst/>
            <a:cxnLst/>
            <a:rect l="l" t="t" r="r" b="b"/>
            <a:pathLst>
              <a:path w="0" h="3712845">
                <a:moveTo>
                  <a:pt x="0" y="3712464"/>
                </a:moveTo>
                <a:lnTo>
                  <a:pt x="0" y="0"/>
                </a:lnTo>
              </a:path>
            </a:pathLst>
          </a:custGeom>
          <a:ln w="33528">
            <a:solidFill>
              <a:srgbClr val="6B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97023" y="1603247"/>
            <a:ext cx="1039494" cy="0"/>
          </a:xfrm>
          <a:custGeom>
            <a:avLst/>
            <a:gdLst/>
            <a:ahLst/>
            <a:cxnLst/>
            <a:rect l="l" t="t" r="r" b="b"/>
            <a:pathLst>
              <a:path w="1039494" h="0">
                <a:moveTo>
                  <a:pt x="0" y="0"/>
                </a:moveTo>
                <a:lnTo>
                  <a:pt x="1039368" y="0"/>
                </a:lnTo>
              </a:path>
            </a:pathLst>
          </a:custGeom>
          <a:ln w="12192">
            <a:solidFill>
              <a:srgbClr val="4470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72639" y="5821679"/>
            <a:ext cx="1064260" cy="0"/>
          </a:xfrm>
          <a:custGeom>
            <a:avLst/>
            <a:gdLst/>
            <a:ahLst/>
            <a:cxnLst/>
            <a:rect l="l" t="t" r="r" b="b"/>
            <a:pathLst>
              <a:path w="1064260" h="0">
                <a:moveTo>
                  <a:pt x="0" y="0"/>
                </a:moveTo>
                <a:lnTo>
                  <a:pt x="1063752" y="0"/>
                </a:lnTo>
              </a:path>
            </a:pathLst>
          </a:custGeom>
          <a:ln w="18288">
            <a:solidFill>
              <a:srgbClr val="346B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61944" y="313943"/>
            <a:ext cx="1868805" cy="0"/>
          </a:xfrm>
          <a:custGeom>
            <a:avLst/>
            <a:gdLst/>
            <a:ahLst/>
            <a:cxnLst/>
            <a:rect l="l" t="t" r="r" b="b"/>
            <a:pathLst>
              <a:path w="1868804" h="0">
                <a:moveTo>
                  <a:pt x="0" y="0"/>
                </a:moveTo>
                <a:lnTo>
                  <a:pt x="1868423" y="0"/>
                </a:lnTo>
              </a:path>
            </a:pathLst>
          </a:custGeom>
          <a:ln w="12192">
            <a:solidFill>
              <a:srgbClr val="6754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57371" y="627887"/>
            <a:ext cx="1874520" cy="0"/>
          </a:xfrm>
          <a:custGeom>
            <a:avLst/>
            <a:gdLst/>
            <a:ahLst/>
            <a:cxnLst/>
            <a:rect l="l" t="t" r="r" b="b"/>
            <a:pathLst>
              <a:path w="1874520" h="0">
                <a:moveTo>
                  <a:pt x="0" y="0"/>
                </a:moveTo>
                <a:lnTo>
                  <a:pt x="1874519" y="0"/>
                </a:lnTo>
              </a:path>
            </a:pathLst>
          </a:custGeom>
          <a:ln w="15240">
            <a:solidFill>
              <a:srgbClr val="7064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96640" y="1036319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 h="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15240">
            <a:solidFill>
              <a:srgbClr val="6757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08476" y="1604010"/>
            <a:ext cx="2174875" cy="0"/>
          </a:xfrm>
          <a:custGeom>
            <a:avLst/>
            <a:gdLst/>
            <a:ahLst/>
            <a:cxnLst/>
            <a:rect l="l" t="t" r="r" b="b"/>
            <a:pathLst>
              <a:path w="2174875" h="0">
                <a:moveTo>
                  <a:pt x="0" y="0"/>
                </a:moveTo>
                <a:lnTo>
                  <a:pt x="2174748" y="0"/>
                </a:lnTo>
              </a:path>
            </a:pathLst>
          </a:custGeom>
          <a:ln w="16764">
            <a:solidFill>
              <a:srgbClr val="6074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61588" y="2094738"/>
            <a:ext cx="678180" cy="0"/>
          </a:xfrm>
          <a:custGeom>
            <a:avLst/>
            <a:gdLst/>
            <a:ahLst/>
            <a:cxnLst/>
            <a:rect l="l" t="t" r="r" b="b"/>
            <a:pathLst>
              <a:path w="678179" h="0">
                <a:moveTo>
                  <a:pt x="0" y="0"/>
                </a:moveTo>
                <a:lnTo>
                  <a:pt x="678179" y="0"/>
                </a:lnTo>
              </a:path>
            </a:pathLst>
          </a:custGeom>
          <a:ln w="13716">
            <a:solidFill>
              <a:srgbClr val="5B77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50664" y="2094738"/>
            <a:ext cx="680085" cy="0"/>
          </a:xfrm>
          <a:custGeom>
            <a:avLst/>
            <a:gdLst/>
            <a:ahLst/>
            <a:cxnLst/>
            <a:rect l="l" t="t" r="r" b="b"/>
            <a:pathLst>
              <a:path w="680085" h="0">
                <a:moveTo>
                  <a:pt x="0" y="0"/>
                </a:moveTo>
                <a:lnTo>
                  <a:pt x="679703" y="0"/>
                </a:lnTo>
              </a:path>
            </a:pathLst>
          </a:custGeom>
          <a:ln w="13716">
            <a:solidFill>
              <a:srgbClr val="5B7C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558028" y="2096261"/>
            <a:ext cx="704215" cy="0"/>
          </a:xfrm>
          <a:custGeom>
            <a:avLst/>
            <a:gdLst/>
            <a:ahLst/>
            <a:cxnLst/>
            <a:rect l="l" t="t" r="r" b="b"/>
            <a:pathLst>
              <a:path w="704214" h="0">
                <a:moveTo>
                  <a:pt x="0" y="0"/>
                </a:moveTo>
                <a:lnTo>
                  <a:pt x="704088" y="0"/>
                </a:lnTo>
              </a:path>
            </a:pathLst>
          </a:custGeom>
          <a:ln w="15240">
            <a:solidFill>
              <a:srgbClr val="5B77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515867" y="5674614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 h="0">
                <a:moveTo>
                  <a:pt x="0" y="0"/>
                </a:moveTo>
                <a:lnTo>
                  <a:pt x="726948" y="0"/>
                </a:lnTo>
              </a:path>
            </a:pathLst>
          </a:custGeom>
          <a:ln w="15240">
            <a:solidFill>
              <a:srgbClr val="5B83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46091" y="5674614"/>
            <a:ext cx="687705" cy="0"/>
          </a:xfrm>
          <a:custGeom>
            <a:avLst/>
            <a:gdLst/>
            <a:ahLst/>
            <a:cxnLst/>
            <a:rect l="l" t="t" r="r" b="b"/>
            <a:pathLst>
              <a:path w="687704" h="0">
                <a:moveTo>
                  <a:pt x="0" y="0"/>
                </a:moveTo>
                <a:lnTo>
                  <a:pt x="687324" y="0"/>
                </a:lnTo>
              </a:path>
            </a:pathLst>
          </a:custGeom>
          <a:ln w="15240">
            <a:solidFill>
              <a:srgbClr val="777C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498591" y="5669279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 h="0">
                <a:moveTo>
                  <a:pt x="0" y="0"/>
                </a:moveTo>
                <a:lnTo>
                  <a:pt x="810768" y="0"/>
                </a:lnTo>
              </a:path>
            </a:pathLst>
          </a:custGeom>
          <a:ln w="18288">
            <a:solidFill>
              <a:srgbClr val="606B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681984" y="5821679"/>
            <a:ext cx="2429510" cy="0"/>
          </a:xfrm>
          <a:custGeom>
            <a:avLst/>
            <a:gdLst/>
            <a:ahLst/>
            <a:cxnLst/>
            <a:rect l="l" t="t" r="r" b="b"/>
            <a:pathLst>
              <a:path w="2429510" h="0">
                <a:moveTo>
                  <a:pt x="0" y="0"/>
                </a:moveTo>
                <a:lnTo>
                  <a:pt x="2429255" y="0"/>
                </a:lnTo>
              </a:path>
            </a:pathLst>
          </a:custGeom>
          <a:ln w="9144">
            <a:solidFill>
              <a:srgbClr val="6064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749040" y="1424939"/>
            <a:ext cx="1211580" cy="0"/>
          </a:xfrm>
          <a:custGeom>
            <a:avLst/>
            <a:gdLst/>
            <a:ahLst/>
            <a:cxnLst/>
            <a:rect l="l" t="t" r="r" b="b"/>
            <a:pathLst>
              <a:path w="1211579" h="0">
                <a:moveTo>
                  <a:pt x="0" y="0"/>
                </a:moveTo>
                <a:lnTo>
                  <a:pt x="121158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137613" y="1958063"/>
            <a:ext cx="87185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320" marR="5080" indent="-8255">
              <a:lnSpc>
                <a:spcPct val="123100"/>
              </a:lnSpc>
            </a:pPr>
            <a:r>
              <a:rPr dirty="0" sz="650" spc="-50" b="1">
                <a:solidFill>
                  <a:srgbClr val="266D44"/>
                </a:solidFill>
                <a:latin typeface="Arial"/>
                <a:cs typeface="Arial"/>
              </a:rPr>
              <a:t>-Explcwe </a:t>
            </a:r>
            <a:r>
              <a:rPr dirty="0" sz="650" spc="35">
                <a:solidFill>
                  <a:srgbClr val="266D44"/>
                </a:solidFill>
                <a:latin typeface="Times New Roman"/>
                <a:cs typeface="Times New Roman"/>
              </a:rPr>
              <a:t>tllelr</a:t>
            </a:r>
            <a:r>
              <a:rPr dirty="0" sz="650" spc="-130">
                <a:solidFill>
                  <a:srgbClr val="266D44"/>
                </a:solidFill>
                <a:latin typeface="Times New Roman"/>
                <a:cs typeface="Times New Roman"/>
              </a:rPr>
              <a:t> </a:t>
            </a:r>
            <a:r>
              <a:rPr dirty="0" sz="650" spc="25" b="1">
                <a:solidFill>
                  <a:srgbClr val="266D44"/>
                </a:solidFill>
                <a:latin typeface="Arial"/>
                <a:cs typeface="Arial"/>
              </a:rPr>
              <a:t>litwtlcrl  </a:t>
            </a:r>
            <a:r>
              <a:rPr dirty="0" sz="650" spc="-20" b="1">
                <a:solidFill>
                  <a:srgbClr val="266D44"/>
                </a:solidFill>
                <a:latin typeface="Arial"/>
                <a:cs typeface="Arial"/>
              </a:rPr>
              <a:t>andopcions</a:t>
            </a:r>
            <a:endParaRPr sz="6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1872" y="2532888"/>
            <a:ext cx="803275" cy="38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15" b="1">
                <a:solidFill>
                  <a:srgbClr val="266D44"/>
                </a:solidFill>
                <a:latin typeface="Times New Roman"/>
                <a:cs typeface="Times New Roman"/>
              </a:rPr>
              <a:t>.Provide--</a:t>
            </a:r>
            <a:r>
              <a:rPr dirty="0" sz="2400" spc="-245" b="1">
                <a:solidFill>
                  <a:srgbClr val="266D44"/>
                </a:solidFill>
                <a:latin typeface="Times New Roman"/>
                <a:cs typeface="Times New Roman"/>
              </a:rPr>
              <a:t>·</a:t>
            </a:r>
            <a:r>
              <a:rPr dirty="0" sz="700" spc="-50">
                <a:solidFill>
                  <a:srgbClr val="266D44"/>
                </a:solidFill>
                <a:latin typeface="Times New Roman"/>
                <a:cs typeface="Times New Roman"/>
              </a:rPr>
              <a:t>If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41982" y="2837434"/>
            <a:ext cx="589915" cy="113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60">
                <a:solidFill>
                  <a:srgbClr val="266D44"/>
                </a:solidFill>
                <a:latin typeface="Arial"/>
                <a:cs typeface="Arial"/>
              </a:rPr>
              <a:t>cllentconatts</a:t>
            </a:r>
            <a:endParaRPr sz="6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38972" y="3032252"/>
            <a:ext cx="71501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40">
                <a:solidFill>
                  <a:srgbClr val="266D44"/>
                </a:solidFill>
                <a:latin typeface="Times New Roman"/>
                <a:cs typeface="Times New Roman"/>
              </a:rPr>
              <a:t>.continue</a:t>
            </a:r>
            <a:r>
              <a:rPr dirty="0" sz="700" spc="-70">
                <a:solidFill>
                  <a:srgbClr val="266D44"/>
                </a:solidFill>
                <a:latin typeface="Times New Roman"/>
                <a:cs typeface="Times New Roman"/>
              </a:rPr>
              <a:t> </a:t>
            </a:r>
            <a:r>
              <a:rPr dirty="0" sz="700" spc="-65">
                <a:solidFill>
                  <a:srgbClr val="266D44"/>
                </a:solidFill>
                <a:latin typeface="Times New Roman"/>
                <a:cs typeface="Times New Roman"/>
              </a:rPr>
              <a:t>SMHBSS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47176" y="3154171"/>
            <a:ext cx="722630" cy="121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5" b="1">
                <a:solidFill>
                  <a:srgbClr val="266D44"/>
                </a:solidFill>
                <a:latin typeface="Times New Roman"/>
                <a:cs typeface="Times New Roman"/>
              </a:rPr>
              <a:t>NtYicuwith</a:t>
            </a:r>
            <a:r>
              <a:rPr dirty="0" sz="700" spc="-105" b="1">
                <a:solidFill>
                  <a:srgbClr val="266D44"/>
                </a:solidFill>
                <a:latin typeface="Times New Roman"/>
                <a:cs typeface="Times New Roman"/>
              </a:rPr>
              <a:t> </a:t>
            </a:r>
            <a:r>
              <a:rPr dirty="0" sz="650" spc="25">
                <a:solidFill>
                  <a:srgbClr val="266D44"/>
                </a:solidFill>
                <a:latin typeface="Times New Roman"/>
                <a:cs typeface="Times New Roman"/>
              </a:rPr>
              <a:t>cliant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1725" y="2749803"/>
            <a:ext cx="344170" cy="831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300" spc="-805">
                <a:solidFill>
                  <a:srgbClr val="266D44"/>
                </a:solidFill>
                <a:latin typeface="Times New Roman"/>
                <a:cs typeface="Times New Roman"/>
              </a:rPr>
              <a:t>c-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6554" y="6184138"/>
            <a:ext cx="2682240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50" spc="-170">
                <a:solidFill>
                  <a:srgbClr val="462A60"/>
                </a:solidFill>
                <a:latin typeface="Arial"/>
                <a:cs typeface="Arial"/>
              </a:rPr>
              <a:t>Pr</a:t>
            </a:r>
            <a:r>
              <a:rPr dirty="0" sz="3050" spc="-170">
                <a:solidFill>
                  <a:srgbClr val="CD233A"/>
                </a:solidFill>
                <a:latin typeface="Arial"/>
                <a:cs typeface="Arial"/>
              </a:rPr>
              <a:t>(J</a:t>
            </a:r>
            <a:r>
              <a:rPr dirty="0" sz="3050" spc="-170">
                <a:solidFill>
                  <a:srgbClr val="462A60"/>
                </a:solidFill>
                <a:latin typeface="Arial"/>
                <a:cs typeface="Arial"/>
              </a:rPr>
              <a:t>Vidence</a:t>
            </a:r>
            <a:r>
              <a:rPr dirty="0" sz="3050" spc="-409">
                <a:solidFill>
                  <a:srgbClr val="462A60"/>
                </a:solidFill>
                <a:latin typeface="Arial"/>
                <a:cs typeface="Arial"/>
              </a:rPr>
              <a:t> </a:t>
            </a:r>
            <a:r>
              <a:rPr dirty="0" sz="3050" spc="-250">
                <a:solidFill>
                  <a:srgbClr val="CD233A"/>
                </a:solidFill>
                <a:latin typeface="Arial"/>
                <a:cs typeface="Arial"/>
              </a:rPr>
              <a:t>Care</a:t>
            </a:r>
            <a:endParaRPr sz="30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75609" y="423417"/>
            <a:ext cx="1662430" cy="95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650" spc="10">
                <a:solidFill>
                  <a:srgbClr val="706B0A"/>
                </a:solidFill>
                <a:latin typeface="Times New Roman"/>
                <a:cs typeface="Times New Roman"/>
              </a:rPr>
              <a:t>Elder Abuse </a:t>
            </a:r>
            <a:r>
              <a:rPr dirty="0" sz="650" spc="45">
                <a:solidFill>
                  <a:srgbClr val="706B0A"/>
                </a:solidFill>
                <a:latin typeface="Times New Roman"/>
                <a:cs typeface="Times New Roman"/>
              </a:rPr>
              <a:t>,sev,dent, </a:t>
            </a:r>
            <a:r>
              <a:rPr dirty="0" sz="650" spc="25">
                <a:solidFill>
                  <a:srgbClr val="706B0A"/>
                </a:solidFill>
                <a:latin typeface="Times New Roman"/>
                <a:cs typeface="Times New Roman"/>
              </a:rPr>
              <a:t>suspected </a:t>
            </a:r>
            <a:r>
              <a:rPr dirty="0" sz="600" spc="20" i="1">
                <a:solidFill>
                  <a:srgbClr val="706B0A"/>
                </a:solidFill>
                <a:latin typeface="Arial"/>
                <a:cs typeface="Arial"/>
              </a:rPr>
              <a:t>or</a:t>
            </a:r>
            <a:r>
              <a:rPr dirty="0" sz="600" spc="-70" i="1">
                <a:solidFill>
                  <a:srgbClr val="706B0A"/>
                </a:solidFill>
                <a:latin typeface="Arial"/>
                <a:cs typeface="Arial"/>
              </a:rPr>
              <a:t> </a:t>
            </a:r>
            <a:r>
              <a:rPr dirty="0" sz="650" spc="30">
                <a:solidFill>
                  <a:srgbClr val="706B0A"/>
                </a:solidFill>
                <a:latin typeface="Times New Roman"/>
                <a:cs typeface="Times New Roman"/>
              </a:rPr>
              <a:t>d,sdosed</a:t>
            </a:r>
            <a:endParaRPr sz="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50">
              <a:latin typeface="Times New Roman"/>
              <a:cs typeface="Times New Roman"/>
            </a:endParaRPr>
          </a:p>
          <a:p>
            <a:pPr algn="ctr" marL="42545">
              <a:lnSpc>
                <a:spcPct val="100000"/>
              </a:lnSpc>
              <a:tabLst>
                <a:tab pos="655955" algn="l"/>
                <a:tab pos="1425575" algn="l"/>
              </a:tabLst>
            </a:pPr>
            <a:r>
              <a:rPr dirty="0" sz="1250" u="heavy">
                <a:solidFill>
                  <a:srgbClr val="4F6B82"/>
                </a:solidFill>
                <a:latin typeface="Times New Roman"/>
                <a:cs typeface="Times New Roman"/>
              </a:rPr>
              <a:t> 	</a:t>
            </a:r>
            <a:r>
              <a:rPr dirty="0" sz="1250" spc="40" u="heavy">
                <a:solidFill>
                  <a:srgbClr val="4F6B82"/>
                </a:solidFill>
                <a:latin typeface="Times New Roman"/>
                <a:cs typeface="Times New Roman"/>
              </a:rPr>
              <a:t>l	</a:t>
            </a:r>
            <a:endParaRPr sz="1250">
              <a:latin typeface="Times New Roman"/>
              <a:cs typeface="Times New Roman"/>
            </a:endParaRPr>
          </a:p>
          <a:p>
            <a:pPr algn="ctr" marR="52069">
              <a:lnSpc>
                <a:spcPct val="100000"/>
              </a:lnSpc>
              <a:spcBef>
                <a:spcPts val="465"/>
              </a:spcBef>
            </a:pPr>
            <a:r>
              <a:rPr dirty="0" sz="600" spc="25">
                <a:solidFill>
                  <a:srgbClr val="706B0A"/>
                </a:solidFill>
                <a:latin typeface="Arial"/>
                <a:cs typeface="Arial"/>
              </a:rPr>
              <a:t>ls</a:t>
            </a:r>
            <a:r>
              <a:rPr dirty="0" sz="600" spc="-65">
                <a:solidFill>
                  <a:srgbClr val="706B0A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706B0A"/>
                </a:solidFill>
                <a:latin typeface="Arial"/>
                <a:cs typeface="Arial"/>
              </a:rPr>
              <a:t>there</a:t>
            </a:r>
            <a:r>
              <a:rPr dirty="0" sz="600" spc="-5">
                <a:solidFill>
                  <a:srgbClr val="706B0A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706B0A"/>
                </a:solidFill>
                <a:latin typeface="Arial"/>
                <a:cs typeface="Arial"/>
              </a:rPr>
              <a:t>imminent</a:t>
            </a:r>
            <a:r>
              <a:rPr dirty="0" sz="600" spc="-15">
                <a:solidFill>
                  <a:srgbClr val="706B0A"/>
                </a:solidFill>
                <a:latin typeface="Arial"/>
                <a:cs typeface="Arial"/>
              </a:rPr>
              <a:t> </a:t>
            </a:r>
            <a:r>
              <a:rPr dirty="0" sz="600" spc="55">
                <a:solidFill>
                  <a:srgbClr val="5E5B0A"/>
                </a:solidFill>
                <a:latin typeface="Arial"/>
                <a:cs typeface="Arial"/>
              </a:rPr>
              <a:t>nskofharm"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50">
              <a:latin typeface="Times New Roman"/>
              <a:cs typeface="Times New Roman"/>
            </a:endParaRPr>
          </a:p>
          <a:p>
            <a:pPr algn="ctr" marL="87630">
              <a:lnSpc>
                <a:spcPct val="100000"/>
              </a:lnSpc>
              <a:tabLst>
                <a:tab pos="720090" algn="l"/>
                <a:tab pos="1546225" algn="l"/>
              </a:tabLst>
            </a:pPr>
            <a:r>
              <a:rPr dirty="0" sz="1200" u="heavy">
                <a:solidFill>
                  <a:srgbClr val="4F6B82"/>
                </a:solidFill>
                <a:latin typeface="Times New Roman"/>
                <a:cs typeface="Times New Roman"/>
              </a:rPr>
              <a:t> 	</a:t>
            </a:r>
            <a:r>
              <a:rPr dirty="0" sz="1200" spc="60" u="heavy">
                <a:solidFill>
                  <a:srgbClr val="4F6B82"/>
                </a:solidFill>
                <a:latin typeface="Times New Roman"/>
                <a:cs typeface="Times New Roman"/>
              </a:rPr>
              <a:t>l	</a:t>
            </a:r>
            <a:endParaRPr sz="1200">
              <a:latin typeface="Times New Roman"/>
              <a:cs typeface="Times New Roman"/>
            </a:endParaRPr>
          </a:p>
          <a:p>
            <a:pPr algn="ctr" marL="102235">
              <a:lnSpc>
                <a:spcPct val="100000"/>
              </a:lnSpc>
              <a:spcBef>
                <a:spcPts val="450"/>
              </a:spcBef>
              <a:tabLst>
                <a:tab pos="1292860" algn="l"/>
              </a:tabLst>
            </a:pPr>
            <a:r>
              <a:rPr dirty="0" sz="650" spc="-5">
                <a:solidFill>
                  <a:srgbClr val="706B0A"/>
                </a:solidFill>
                <a:latin typeface="Times New Roman"/>
                <a:cs typeface="Times New Roman"/>
              </a:rPr>
              <a:t>Engage</a:t>
            </a:r>
            <a:r>
              <a:rPr dirty="0" sz="650" spc="30">
                <a:solidFill>
                  <a:srgbClr val="706B0A"/>
                </a:solidFill>
                <a:latin typeface="Times New Roman"/>
                <a:cs typeface="Times New Roman"/>
              </a:rPr>
              <a:t> </a:t>
            </a:r>
            <a:r>
              <a:rPr dirty="0" sz="650" spc="30">
                <a:solidFill>
                  <a:srgbClr val="5E5B0A"/>
                </a:solidFill>
                <a:latin typeface="Times New Roman"/>
                <a:cs typeface="Times New Roman"/>
              </a:rPr>
              <a:t>lnter-Profess,onal</a:t>
            </a:r>
            <a:r>
              <a:rPr dirty="0" sz="650" spc="-55">
                <a:solidFill>
                  <a:srgbClr val="5E5B0A"/>
                </a:solidFill>
                <a:latin typeface="Times New Roman"/>
                <a:cs typeface="Times New Roman"/>
              </a:rPr>
              <a:t> </a:t>
            </a:r>
            <a:r>
              <a:rPr dirty="0" sz="650" spc="45">
                <a:solidFill>
                  <a:srgbClr val="706B0A"/>
                </a:solidFill>
                <a:latin typeface="Times New Roman"/>
                <a:cs typeface="Times New Roman"/>
              </a:rPr>
              <a:t>T	</a:t>
            </a:r>
            <a:r>
              <a:rPr dirty="0" sz="650" spc="25">
                <a:solidFill>
                  <a:srgbClr val="575442"/>
                </a:solidFill>
                <a:latin typeface="Times New Roman"/>
                <a:cs typeface="Times New Roman"/>
              </a:rPr>
              <a:t>]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11365" y="1715241"/>
            <a:ext cx="2259965" cy="25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15" marR="5080" indent="-6350">
              <a:lnSpc>
                <a:spcPct val="117400"/>
              </a:lnSpc>
            </a:pPr>
            <a:r>
              <a:rPr dirty="0" sz="650" spc="-5">
                <a:solidFill>
                  <a:srgbClr val="575442"/>
                </a:solidFill>
                <a:latin typeface="Arial"/>
                <a:cs typeface="Arial"/>
              </a:rPr>
              <a:t>H </a:t>
            </a:r>
            <a:r>
              <a:rPr dirty="0" sz="650" spc="50">
                <a:solidFill>
                  <a:srgbClr val="575442"/>
                </a:solidFill>
                <a:latin typeface="Times New Roman"/>
                <a:cs typeface="Times New Roman"/>
              </a:rPr>
              <a:t>cli•nt </a:t>
            </a:r>
            <a:r>
              <a:rPr dirty="0" sz="650" spc="35">
                <a:solidFill>
                  <a:srgbClr val="7C7562"/>
                </a:solidFill>
                <a:latin typeface="Arial"/>
                <a:cs typeface="Arial"/>
              </a:rPr>
              <a:t>Ii </a:t>
            </a:r>
            <a:r>
              <a:rPr dirty="0" sz="650" spc="20">
                <a:solidFill>
                  <a:srgbClr val="575442"/>
                </a:solidFill>
                <a:latin typeface="Times New Roman"/>
                <a:cs typeface="Times New Roman"/>
              </a:rPr>
              <a:t>nc:apabl• </a:t>
            </a:r>
            <a:r>
              <a:rPr dirty="0" sz="700" spc="20">
                <a:solidFill>
                  <a:srgbClr val="575442"/>
                </a:solidFill>
                <a:latin typeface="Times New Roman"/>
                <a:cs typeface="Times New Roman"/>
              </a:rPr>
              <a:t>or </a:t>
            </a:r>
            <a:r>
              <a:rPr dirty="0" sz="650" spc="25">
                <a:solidFill>
                  <a:srgbClr val="575442"/>
                </a:solidFill>
                <a:latin typeface="Times New Roman"/>
                <a:cs typeface="Times New Roman"/>
              </a:rPr>
              <a:t>you </a:t>
            </a:r>
            <a:r>
              <a:rPr dirty="0" sz="700" spc="20">
                <a:solidFill>
                  <a:srgbClr val="575442"/>
                </a:solidFill>
                <a:latin typeface="Times New Roman"/>
                <a:cs typeface="Times New Roman"/>
              </a:rPr>
              <a:t>ar• </a:t>
            </a:r>
            <a:r>
              <a:rPr dirty="0" sz="650" spc="15">
                <a:solidFill>
                  <a:srgbClr val="575442"/>
                </a:solidFill>
                <a:latin typeface="Times New Roman"/>
                <a:cs typeface="Times New Roman"/>
              </a:rPr>
              <a:t>quu </a:t>
            </a:r>
            <a:r>
              <a:rPr dirty="0" sz="650" spc="10">
                <a:solidFill>
                  <a:srgbClr val="575442"/>
                </a:solidFill>
                <a:latin typeface="Times New Roman"/>
                <a:cs typeface="Times New Roman"/>
              </a:rPr>
              <a:t>t </a:t>
            </a:r>
            <a:r>
              <a:rPr dirty="0" sz="650" spc="5">
                <a:solidFill>
                  <a:srgbClr val="7C7562"/>
                </a:solidFill>
                <a:latin typeface="Times New Roman"/>
                <a:cs typeface="Times New Roman"/>
              </a:rPr>
              <a:t>i</a:t>
            </a:r>
            <a:r>
              <a:rPr dirty="0" sz="650" spc="5">
                <a:solidFill>
                  <a:srgbClr val="575442"/>
                </a:solidFill>
                <a:latin typeface="Times New Roman"/>
                <a:cs typeface="Times New Roman"/>
              </a:rPr>
              <a:t>on </a:t>
            </a:r>
            <a:r>
              <a:rPr dirty="0" sz="650" spc="-15">
                <a:solidFill>
                  <a:srgbClr val="575442"/>
                </a:solidFill>
                <a:latin typeface="Times New Roman"/>
                <a:cs typeface="Times New Roman"/>
              </a:rPr>
              <a:t>ln1 </a:t>
            </a:r>
            <a:r>
              <a:rPr dirty="0" sz="700" spc="15">
                <a:solidFill>
                  <a:srgbClr val="575442"/>
                </a:solidFill>
                <a:latin typeface="Times New Roman"/>
                <a:cs typeface="Times New Roman"/>
              </a:rPr>
              <a:t>their </a:t>
            </a:r>
            <a:r>
              <a:rPr dirty="0" sz="700" spc="5">
                <a:solidFill>
                  <a:srgbClr val="666059"/>
                </a:solidFill>
                <a:latin typeface="Times New Roman"/>
                <a:cs typeface="Times New Roman"/>
              </a:rPr>
              <a:t>c </a:t>
            </a:r>
            <a:r>
              <a:rPr dirty="0" sz="650" spc="15">
                <a:solidFill>
                  <a:srgbClr val="575442"/>
                </a:solidFill>
                <a:latin typeface="Times New Roman"/>
                <a:cs typeface="Times New Roman"/>
              </a:rPr>
              <a:t>pac</a:t>
            </a:r>
            <a:r>
              <a:rPr dirty="0" sz="650" spc="15">
                <a:solidFill>
                  <a:srgbClr val="7C7562"/>
                </a:solidFill>
                <a:latin typeface="Times New Roman"/>
                <a:cs typeface="Times New Roman"/>
              </a:rPr>
              <a:t>i</a:t>
            </a:r>
            <a:r>
              <a:rPr dirty="0" sz="650" spc="15">
                <a:solidFill>
                  <a:srgbClr val="575442"/>
                </a:solidFill>
                <a:latin typeface="Times New Roman"/>
                <a:cs typeface="Times New Roman"/>
              </a:rPr>
              <a:t>ty</a:t>
            </a:r>
            <a:r>
              <a:rPr dirty="0" sz="650" spc="15">
                <a:solidFill>
                  <a:srgbClr val="7C7562"/>
                </a:solidFill>
                <a:latin typeface="Times New Roman"/>
                <a:cs typeface="Times New Roman"/>
              </a:rPr>
              <a:t>, </a:t>
            </a:r>
            <a:r>
              <a:rPr dirty="0" sz="650" spc="10">
                <a:solidFill>
                  <a:srgbClr val="575442"/>
                </a:solidFill>
                <a:latin typeface="Times New Roman"/>
                <a:cs typeface="Times New Roman"/>
              </a:rPr>
              <a:t>th•  </a:t>
            </a:r>
            <a:r>
              <a:rPr dirty="0" sz="650" spc="40">
                <a:solidFill>
                  <a:srgbClr val="575442"/>
                </a:solidFill>
                <a:latin typeface="Times New Roman"/>
                <a:cs typeface="Times New Roman"/>
              </a:rPr>
              <a:t>response</a:t>
            </a:r>
            <a:r>
              <a:rPr dirty="0" sz="650" spc="-20">
                <a:solidFill>
                  <a:srgbClr val="575442"/>
                </a:solidFill>
                <a:latin typeface="Times New Roman"/>
                <a:cs typeface="Times New Roman"/>
              </a:rPr>
              <a:t> </a:t>
            </a:r>
            <a:r>
              <a:rPr dirty="0" sz="650" spc="55">
                <a:solidFill>
                  <a:srgbClr val="575442"/>
                </a:solidFill>
                <a:latin typeface="Times New Roman"/>
                <a:cs typeface="Times New Roman"/>
              </a:rPr>
              <a:t>depends</a:t>
            </a:r>
            <a:r>
              <a:rPr dirty="0" sz="650" spc="-65">
                <a:solidFill>
                  <a:srgbClr val="575442"/>
                </a:solidFill>
                <a:latin typeface="Times New Roman"/>
                <a:cs typeface="Times New Roman"/>
              </a:rPr>
              <a:t> </a:t>
            </a:r>
            <a:r>
              <a:rPr dirty="0" sz="650" spc="60">
                <a:solidFill>
                  <a:srgbClr val="575442"/>
                </a:solidFill>
                <a:latin typeface="Times New Roman"/>
                <a:cs typeface="Times New Roman"/>
              </a:rPr>
              <a:t>on</a:t>
            </a:r>
            <a:r>
              <a:rPr dirty="0" sz="650" spc="-40">
                <a:solidFill>
                  <a:srgbClr val="575442"/>
                </a:solidFill>
                <a:latin typeface="Times New Roman"/>
                <a:cs typeface="Times New Roman"/>
              </a:rPr>
              <a:t> </a:t>
            </a:r>
            <a:r>
              <a:rPr dirty="0" sz="650" spc="45">
                <a:solidFill>
                  <a:srgbClr val="575442"/>
                </a:solidFill>
                <a:latin typeface="Times New Roman"/>
                <a:cs typeface="Times New Roman"/>
              </a:rPr>
              <a:t>the</a:t>
            </a:r>
            <a:r>
              <a:rPr dirty="0" sz="650" spc="25">
                <a:solidFill>
                  <a:srgbClr val="575442"/>
                </a:solidFill>
                <a:latin typeface="Times New Roman"/>
                <a:cs typeface="Times New Roman"/>
              </a:rPr>
              <a:t> </a:t>
            </a:r>
            <a:r>
              <a:rPr dirty="0" sz="600" spc="70">
                <a:solidFill>
                  <a:srgbClr val="575442"/>
                </a:solidFill>
                <a:latin typeface="Times New Roman"/>
                <a:cs typeface="Times New Roman"/>
              </a:rPr>
              <a:t>type</a:t>
            </a:r>
            <a:r>
              <a:rPr dirty="0" sz="600" spc="-55">
                <a:solidFill>
                  <a:srgbClr val="575442"/>
                </a:solidFill>
                <a:latin typeface="Times New Roman"/>
                <a:cs typeface="Times New Roman"/>
              </a:rPr>
              <a:t> </a:t>
            </a:r>
            <a:r>
              <a:rPr dirty="0" sz="650" spc="5">
                <a:solidFill>
                  <a:srgbClr val="575442"/>
                </a:solidFill>
                <a:latin typeface="Times New Roman"/>
                <a:cs typeface="Times New Roman"/>
              </a:rPr>
              <a:t>of</a:t>
            </a:r>
            <a:r>
              <a:rPr dirty="0" sz="650" spc="25">
                <a:solidFill>
                  <a:srgbClr val="575442"/>
                </a:solidFill>
                <a:latin typeface="Times New Roman"/>
                <a:cs typeface="Times New Roman"/>
              </a:rPr>
              <a:t> </a:t>
            </a:r>
            <a:r>
              <a:rPr dirty="0" sz="650" spc="-20">
                <a:solidFill>
                  <a:srgbClr val="7C7562"/>
                </a:solidFill>
                <a:latin typeface="Times New Roman"/>
                <a:cs typeface="Times New Roman"/>
              </a:rPr>
              <a:t>I</a:t>
            </a:r>
            <a:r>
              <a:rPr dirty="0" sz="650" spc="-20">
                <a:solidFill>
                  <a:srgbClr val="575442"/>
                </a:solidFill>
                <a:latin typeface="Times New Roman"/>
                <a:cs typeface="Times New Roman"/>
              </a:rPr>
              <a:t>ssue.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35705" y="2206752"/>
            <a:ext cx="35687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5" b="1">
                <a:solidFill>
                  <a:srgbClr val="286474"/>
                </a:solidFill>
                <a:latin typeface="Arial"/>
                <a:cs typeface="Arial"/>
              </a:rPr>
              <a:t>Prope,1y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30978" y="2118105"/>
            <a:ext cx="662940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35" b="1">
                <a:solidFill>
                  <a:srgbClr val="694216"/>
                </a:solidFill>
                <a:latin typeface="Times New Roman"/>
                <a:cs typeface="Times New Roman"/>
              </a:rPr>
              <a:t>.,..._,c..-</a:t>
            </a:r>
            <a:endParaRPr sz="1250">
              <a:latin typeface="Times New Roman"/>
              <a:cs typeface="Times New Roman"/>
            </a:endParaRPr>
          </a:p>
          <a:p>
            <a:pPr marL="15875" marR="5080" indent="-1905">
              <a:lnSpc>
                <a:spcPct val="116700"/>
              </a:lnSpc>
              <a:spcBef>
                <a:spcPts val="25"/>
              </a:spcBef>
            </a:pPr>
            <a:r>
              <a:rPr dirty="0" sz="650" spc="55">
                <a:solidFill>
                  <a:srgbClr val="694216"/>
                </a:solidFill>
                <a:latin typeface="Times New Roman"/>
                <a:cs typeface="Times New Roman"/>
              </a:rPr>
              <a:t>Treatmentor  </a:t>
            </a:r>
            <a:r>
              <a:rPr dirty="0" sz="650" spc="45">
                <a:solidFill>
                  <a:srgbClr val="694216"/>
                </a:solidFill>
                <a:latin typeface="Times New Roman"/>
                <a:cs typeface="Times New Roman"/>
              </a:rPr>
              <a:t>Admiuion</a:t>
            </a:r>
            <a:r>
              <a:rPr dirty="0" sz="650" spc="-45">
                <a:solidFill>
                  <a:srgbClr val="694216"/>
                </a:solidFill>
                <a:latin typeface="Times New Roman"/>
                <a:cs typeface="Times New Roman"/>
              </a:rPr>
              <a:t> </a:t>
            </a:r>
            <a:r>
              <a:rPr dirty="0" sz="700" spc="35">
                <a:solidFill>
                  <a:srgbClr val="694216"/>
                </a:solidFill>
                <a:latin typeface="Times New Roman"/>
                <a:cs typeface="Times New Roman"/>
              </a:rPr>
              <a:t>to</a:t>
            </a:r>
            <a:r>
              <a:rPr dirty="0" sz="700" spc="-60">
                <a:solidFill>
                  <a:srgbClr val="694216"/>
                </a:solidFill>
                <a:latin typeface="Times New Roman"/>
                <a:cs typeface="Times New Roman"/>
              </a:rPr>
              <a:t> </a:t>
            </a:r>
            <a:r>
              <a:rPr dirty="0" sz="700" spc="5">
                <a:solidFill>
                  <a:srgbClr val="694216"/>
                </a:solidFill>
                <a:latin typeface="Times New Roman"/>
                <a:cs typeface="Times New Roman"/>
              </a:rPr>
              <a:t>l</a:t>
            </a:r>
            <a:r>
              <a:rPr dirty="0" sz="650" spc="5">
                <a:solidFill>
                  <a:srgbClr val="694216"/>
                </a:solidFill>
                <a:latin typeface="Times New Roman"/>
                <a:cs typeface="Times New Roman"/>
              </a:rPr>
              <a:t>TC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34835" y="2595140"/>
            <a:ext cx="568325" cy="245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240" marR="5080" indent="-3175">
              <a:lnSpc>
                <a:spcPct val="116900"/>
              </a:lnSpc>
            </a:pPr>
            <a:r>
              <a:rPr dirty="0" sz="650" spc="60">
                <a:solidFill>
                  <a:srgbClr val="286474"/>
                </a:solidFill>
                <a:latin typeface="Times New Roman"/>
                <a:cs typeface="Times New Roman"/>
              </a:rPr>
              <a:t>-lsther•aPOA  </a:t>
            </a:r>
            <a:r>
              <a:rPr dirty="0" sz="650" spc="30">
                <a:solidFill>
                  <a:srgbClr val="286474"/>
                </a:solidFill>
                <a:latin typeface="Times New Roman"/>
                <a:cs typeface="Times New Roman"/>
              </a:rPr>
              <a:t>(Property)?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45169" y="2152396"/>
            <a:ext cx="725170" cy="738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145">
              <a:lnSpc>
                <a:spcPts val="1315"/>
              </a:lnSpc>
            </a:pPr>
            <a:r>
              <a:rPr dirty="0" sz="1100" spc="45" b="1">
                <a:solidFill>
                  <a:srgbClr val="624867"/>
                </a:solidFill>
                <a:latin typeface="Times New Roman"/>
                <a:cs typeface="Times New Roman"/>
              </a:rPr>
              <a:t>........c:..-</a:t>
            </a:r>
            <a:endParaRPr sz="1100">
              <a:latin typeface="Times New Roman"/>
              <a:cs typeface="Times New Roman"/>
            </a:endParaRPr>
          </a:p>
          <a:p>
            <a:pPr marL="16510">
              <a:lnSpc>
                <a:spcPts val="750"/>
              </a:lnSpc>
            </a:pPr>
            <a:r>
              <a:rPr dirty="0" sz="750" spc="180" b="1">
                <a:solidFill>
                  <a:srgbClr val="624867"/>
                </a:solidFill>
                <a:latin typeface="Times New Roman"/>
                <a:cs typeface="Times New Roman"/>
              </a:rPr>
              <a:t>Olli.......</a:t>
            </a:r>
            <a:endParaRPr sz="750">
              <a:latin typeface="Times New Roman"/>
              <a:cs typeface="Times New Roman"/>
            </a:endParaRPr>
          </a:p>
          <a:p>
            <a:pPr marL="17780">
              <a:lnSpc>
                <a:spcPts val="1175"/>
              </a:lnSpc>
            </a:pPr>
            <a:r>
              <a:rPr dirty="0" sz="1100" spc="10" b="1">
                <a:solidFill>
                  <a:srgbClr val="624867"/>
                </a:solidFill>
                <a:latin typeface="Times New Roman"/>
                <a:cs typeface="Times New Roman"/>
              </a:rPr>
              <a:t>c:..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480"/>
              </a:lnSpc>
              <a:spcBef>
                <a:spcPts val="160"/>
              </a:spcBef>
            </a:pPr>
            <a:r>
              <a:rPr dirty="0" sz="1250" b="1" i="1">
                <a:solidFill>
                  <a:srgbClr val="624867"/>
                </a:solidFill>
                <a:latin typeface="Times New Roman"/>
                <a:cs typeface="Times New Roman"/>
              </a:rPr>
              <a:t>•tller9•,_.d</a:t>
            </a:r>
            <a:endParaRPr sz="1250">
              <a:latin typeface="Times New Roman"/>
              <a:cs typeface="Times New Roman"/>
            </a:endParaRPr>
          </a:p>
          <a:p>
            <a:pPr marL="17145">
              <a:lnSpc>
                <a:spcPts val="819"/>
              </a:lnSpc>
            </a:pPr>
            <a:r>
              <a:rPr dirty="0" sz="700" spc="80" b="1">
                <a:solidFill>
                  <a:srgbClr val="624867"/>
                </a:solidFill>
                <a:latin typeface="Arial"/>
                <a:cs typeface="Arial"/>
              </a:rPr>
              <a:t>Aaamayln,-.?</a:t>
            </a:r>
            <a:endParaRPr sz="7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49849" y="2944876"/>
            <a:ext cx="680085" cy="18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90" b="1">
                <a:solidFill>
                  <a:srgbClr val="624867"/>
                </a:solidFill>
                <a:latin typeface="Times New Roman"/>
                <a:cs typeface="Times New Roman"/>
              </a:rPr>
              <a:t>.c.n</a:t>
            </a:r>
            <a:r>
              <a:rPr dirty="0" sz="1100" spc="-130" b="1">
                <a:solidFill>
                  <a:srgbClr val="624867"/>
                </a:solidFill>
                <a:latin typeface="Times New Roman"/>
                <a:cs typeface="Times New Roman"/>
              </a:rPr>
              <a:t>""</a:t>
            </a:r>
            <a:r>
              <a:rPr dirty="0" sz="1100" spc="-15" b="1">
                <a:solidFill>
                  <a:srgbClr val="624867"/>
                </a:solidFill>
                <a:latin typeface="Times New Roman"/>
                <a:cs typeface="Times New Roman"/>
              </a:rPr>
              <a:t>'</a:t>
            </a:r>
            <a:r>
              <a:rPr dirty="0" sz="700" spc="70" b="1">
                <a:solidFill>
                  <a:srgbClr val="624867"/>
                </a:solidFill>
                <a:latin typeface="Arial"/>
                <a:cs typeface="Arial"/>
              </a:rPr>
              <a:t>Nlpdle</a:t>
            </a:r>
            <a:endParaRPr sz="7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34579" y="2631670"/>
            <a:ext cx="629920" cy="502284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 indent="-635">
              <a:lnSpc>
                <a:spcPts val="980"/>
              </a:lnSpc>
              <a:spcBef>
                <a:spcPts val="45"/>
              </a:spcBef>
            </a:pPr>
            <a:r>
              <a:rPr dirty="0" sz="650" spc="25">
                <a:solidFill>
                  <a:srgbClr val="7B521A"/>
                </a:solidFill>
                <a:latin typeface="Times New Roman"/>
                <a:cs typeface="Times New Roman"/>
              </a:rPr>
              <a:t>-Th•</a:t>
            </a:r>
            <a:r>
              <a:rPr dirty="0" sz="650" spc="-75">
                <a:solidFill>
                  <a:srgbClr val="7B521A"/>
                </a:solidFill>
                <a:latin typeface="Times New Roman"/>
                <a:cs typeface="Times New Roman"/>
              </a:rPr>
              <a:t> </a:t>
            </a:r>
            <a:r>
              <a:rPr dirty="0" sz="650" spc="25">
                <a:solidFill>
                  <a:srgbClr val="7B521A"/>
                </a:solidFill>
                <a:latin typeface="Times New Roman"/>
                <a:cs typeface="Times New Roman"/>
              </a:rPr>
              <a:t>Health</a:t>
            </a:r>
            <a:r>
              <a:rPr dirty="0" sz="650" spc="-45">
                <a:solidFill>
                  <a:srgbClr val="7B521A"/>
                </a:solidFill>
                <a:latin typeface="Times New Roman"/>
                <a:cs typeface="Times New Roman"/>
              </a:rPr>
              <a:t> </a:t>
            </a:r>
            <a:r>
              <a:rPr dirty="0" sz="650" spc="35">
                <a:solidFill>
                  <a:srgbClr val="7B521A"/>
                </a:solidFill>
                <a:latin typeface="Times New Roman"/>
                <a:cs typeface="Times New Roman"/>
              </a:rPr>
              <a:t>Cwe  </a:t>
            </a:r>
            <a:r>
              <a:rPr dirty="0" sz="650" spc="30">
                <a:solidFill>
                  <a:srgbClr val="7B521A"/>
                </a:solidFill>
                <a:latin typeface="Times New Roman"/>
                <a:cs typeface="Times New Roman"/>
              </a:rPr>
              <a:t>Consent</a:t>
            </a:r>
            <a:r>
              <a:rPr dirty="0" sz="650" spc="-85">
                <a:solidFill>
                  <a:srgbClr val="7B521A"/>
                </a:solidFill>
                <a:latin typeface="Times New Roman"/>
                <a:cs typeface="Times New Roman"/>
              </a:rPr>
              <a:t> </a:t>
            </a:r>
            <a:r>
              <a:rPr dirty="0" sz="600" spc="20">
                <a:solidFill>
                  <a:srgbClr val="7B521A"/>
                </a:solidFill>
                <a:latin typeface="Times New Roman"/>
                <a:cs typeface="Times New Roman"/>
              </a:rPr>
              <a:t>Act</a:t>
            </a:r>
            <a:endParaRPr sz="600">
              <a:latin typeface="Times New Roman"/>
              <a:cs typeface="Times New Roman"/>
            </a:endParaRPr>
          </a:p>
          <a:p>
            <a:pPr marL="13335" marR="99695" indent="-635">
              <a:lnSpc>
                <a:spcPct val="113799"/>
              </a:lnSpc>
              <a:spcBef>
                <a:spcPts val="50"/>
              </a:spcBef>
            </a:pPr>
            <a:r>
              <a:rPr dirty="0" sz="650" spc="95">
                <a:solidFill>
                  <a:srgbClr val="7B521A"/>
                </a:solidFill>
                <a:latin typeface="Times New Roman"/>
                <a:cs typeface="Times New Roman"/>
              </a:rPr>
              <a:t>eovemsth••  </a:t>
            </a:r>
            <a:r>
              <a:rPr dirty="0" sz="650" spc="40">
                <a:solidFill>
                  <a:srgbClr val="7B521A"/>
                </a:solidFill>
                <a:latin typeface="Times New Roman"/>
                <a:cs typeface="Times New Roman"/>
              </a:rPr>
              <a:t>decisions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52281" y="3080258"/>
            <a:ext cx="561975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 b="1">
                <a:solidFill>
                  <a:srgbClr val="624867"/>
                </a:solidFill>
                <a:latin typeface="Times New Roman"/>
                <a:cs typeface="Times New Roman"/>
              </a:rPr>
              <a:t>dlan</a:t>
            </a:r>
            <a:r>
              <a:rPr dirty="0" sz="750" spc="70" b="1">
                <a:solidFill>
                  <a:srgbClr val="624867"/>
                </a:solidFill>
                <a:latin typeface="Times New Roman"/>
                <a:cs typeface="Times New Roman"/>
              </a:rPr>
              <a:t>c</a:t>
            </a:r>
            <a:r>
              <a:rPr dirty="0" sz="700" spc="-5" b="1">
                <a:solidFill>
                  <a:srgbClr val="624867"/>
                </a:solidFill>
                <a:latin typeface="Arial"/>
                <a:cs typeface="Arial"/>
              </a:rPr>
              <a:t>obral</a:t>
            </a:r>
            <a:r>
              <a:rPr dirty="0" sz="700" spc="45" b="1">
                <a:solidFill>
                  <a:srgbClr val="624867"/>
                </a:solidFill>
                <a:latin typeface="Arial"/>
                <a:cs typeface="Arial"/>
              </a:rPr>
              <a:t>l</a:t>
            </a:r>
            <a:r>
              <a:rPr dirty="0" sz="850" spc="15" b="1">
                <a:solidFill>
                  <a:srgbClr val="624867"/>
                </a:solidFill>
                <a:latin typeface="Times New Roman"/>
                <a:cs typeface="Times New Roman"/>
              </a:rPr>
              <a:t>a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541232" y="3214878"/>
            <a:ext cx="248285" cy="128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110" b="1" i="1">
                <a:solidFill>
                  <a:srgbClr val="624867"/>
                </a:solidFill>
                <a:latin typeface="Times New Roman"/>
                <a:cs typeface="Times New Roman"/>
              </a:rPr>
              <a:t>'°"1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34579" y="3210859"/>
            <a:ext cx="582295" cy="2400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3799"/>
              </a:lnSpc>
            </a:pPr>
            <a:r>
              <a:rPr dirty="0" sz="650" spc="55">
                <a:solidFill>
                  <a:srgbClr val="7B521A"/>
                </a:solidFill>
                <a:latin typeface="Times New Roman"/>
                <a:cs typeface="Times New Roman"/>
              </a:rPr>
              <a:t>-lsthereaPOA  </a:t>
            </a:r>
            <a:r>
              <a:rPr dirty="0" sz="650" spc="30">
                <a:solidFill>
                  <a:srgbClr val="7B521A"/>
                </a:solidFill>
                <a:latin typeface="Times New Roman"/>
                <a:cs typeface="Times New Roman"/>
              </a:rPr>
              <a:t>(personal</a:t>
            </a:r>
            <a:r>
              <a:rPr dirty="0" sz="650" spc="-55">
                <a:solidFill>
                  <a:srgbClr val="7B521A"/>
                </a:solidFill>
                <a:latin typeface="Times New Roman"/>
                <a:cs typeface="Times New Roman"/>
              </a:rPr>
              <a:t> </a:t>
            </a:r>
            <a:r>
              <a:rPr dirty="0" sz="650" spc="-15">
                <a:solidFill>
                  <a:srgbClr val="7B521A"/>
                </a:solidFill>
                <a:latin typeface="Times New Roman"/>
                <a:cs typeface="Times New Roman"/>
              </a:rPr>
              <a:t>car,e</a:t>
            </a:r>
            <a:r>
              <a:rPr dirty="0" sz="650" spc="-114">
                <a:solidFill>
                  <a:srgbClr val="7B521A"/>
                </a:solidFill>
                <a:latin typeface="Times New Roman"/>
                <a:cs typeface="Times New Roman"/>
              </a:rPr>
              <a:t> </a:t>
            </a:r>
            <a:r>
              <a:rPr dirty="0" sz="650" spc="25">
                <a:solidFill>
                  <a:srgbClr val="956B1A"/>
                </a:solidFill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83072" y="3004566"/>
            <a:ext cx="460375" cy="771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950" spc="-1165">
                <a:solidFill>
                  <a:srgbClr val="624867"/>
                </a:solidFill>
                <a:latin typeface="Arial"/>
                <a:cs typeface="Arial"/>
              </a:rPr>
              <a:t>·</a:t>
            </a:r>
            <a:r>
              <a:rPr dirty="0" sz="800" spc="365" b="1" i="1">
                <a:solidFill>
                  <a:srgbClr val="624867"/>
                </a:solidFill>
                <a:latin typeface="Times New Roman"/>
                <a:cs typeface="Times New Roman"/>
              </a:rPr>
              <a:t>-</a:t>
            </a:r>
            <a:r>
              <a:rPr dirty="0" sz="800" spc="370" b="1" i="1">
                <a:solidFill>
                  <a:srgbClr val="624867"/>
                </a:solidFill>
                <a:latin typeface="Times New Roman"/>
                <a:cs typeface="Times New Roman"/>
              </a:rPr>
              <a:t>-</a:t>
            </a:r>
            <a:r>
              <a:rPr dirty="0" sz="4950" spc="-1105">
                <a:solidFill>
                  <a:srgbClr val="624867"/>
                </a:solidFill>
                <a:latin typeface="Arial"/>
                <a:cs typeface="Arial"/>
              </a:rPr>
              <a:t>-</a:t>
            </a:r>
            <a:r>
              <a:rPr dirty="0" sz="800" spc="550" b="1" i="1">
                <a:solidFill>
                  <a:srgbClr val="624867"/>
                </a:solidFill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29266" y="2931667"/>
            <a:ext cx="730885" cy="808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z="650" spc="30">
                <a:solidFill>
                  <a:srgbClr val="286474"/>
                </a:solidFill>
                <a:latin typeface="Arial"/>
                <a:cs typeface="Arial"/>
              </a:rPr>
              <a:t>-Ar•</a:t>
            </a:r>
            <a:r>
              <a:rPr dirty="0" sz="650" spc="-85">
                <a:solidFill>
                  <a:srgbClr val="286474"/>
                </a:solidFill>
                <a:latin typeface="Arial"/>
                <a:cs typeface="Arial"/>
              </a:rPr>
              <a:t> </a:t>
            </a:r>
            <a:r>
              <a:rPr dirty="0" sz="650" spc="60">
                <a:solidFill>
                  <a:srgbClr val="286474"/>
                </a:solidFill>
                <a:latin typeface="Times New Roman"/>
                <a:cs typeface="Times New Roman"/>
              </a:rPr>
              <a:t>there</a:t>
            </a:r>
            <a:r>
              <a:rPr dirty="0" sz="650" spc="-50">
                <a:solidFill>
                  <a:srgbClr val="286474"/>
                </a:solidFill>
                <a:latin typeface="Times New Roman"/>
                <a:cs typeface="Times New Roman"/>
              </a:rPr>
              <a:t> </a:t>
            </a:r>
            <a:r>
              <a:rPr dirty="0" sz="700" spc="30">
                <a:solidFill>
                  <a:srgbClr val="286474"/>
                </a:solidFill>
                <a:latin typeface="Times New Roman"/>
                <a:cs typeface="Times New Roman"/>
              </a:rPr>
              <a:t>inform•</a:t>
            </a:r>
            <a:endParaRPr sz="700">
              <a:latin typeface="Times New Roman"/>
              <a:cs typeface="Times New Roman"/>
            </a:endParaRPr>
          </a:p>
          <a:p>
            <a:pPr marL="24130">
              <a:lnSpc>
                <a:spcPts val="370"/>
              </a:lnSpc>
              <a:spcBef>
                <a:spcPts val="120"/>
              </a:spcBef>
            </a:pPr>
            <a:r>
              <a:rPr dirty="0" sz="650" spc="60">
                <a:solidFill>
                  <a:srgbClr val="286474"/>
                </a:solidFill>
                <a:latin typeface="Times New Roman"/>
                <a:cs typeface="Times New Roman"/>
              </a:rPr>
              <a:t>wranpmef!Ufor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ts val="1689"/>
              </a:lnSpc>
            </a:pPr>
            <a:r>
              <a:rPr dirty="0" baseline="-22222" sz="2625" spc="-509">
                <a:solidFill>
                  <a:srgbClr val="286474"/>
                </a:solidFill>
                <a:latin typeface="Times New Roman"/>
                <a:cs typeface="Times New Roman"/>
              </a:rPr>
              <a:t>,</a:t>
            </a:r>
            <a:r>
              <a:rPr dirty="0" sz="600" spc="-50">
                <a:solidFill>
                  <a:srgbClr val="286474"/>
                </a:solidFill>
                <a:latin typeface="Times New Roman"/>
                <a:cs typeface="Times New Roman"/>
              </a:rPr>
              <a:t>p</a:t>
            </a:r>
            <a:r>
              <a:rPr dirty="0" baseline="-22222" sz="2625" spc="-1110">
                <a:solidFill>
                  <a:srgbClr val="286474"/>
                </a:solidFill>
                <a:latin typeface="Times New Roman"/>
                <a:cs typeface="Times New Roman"/>
              </a:rPr>
              <a:t>_</a:t>
            </a:r>
            <a:r>
              <a:rPr dirty="0" sz="600" spc="50">
                <a:solidFill>
                  <a:srgbClr val="286474"/>
                </a:solidFill>
                <a:latin typeface="Times New Roman"/>
                <a:cs typeface="Times New Roman"/>
              </a:rPr>
              <a:t>r</a:t>
            </a:r>
            <a:r>
              <a:rPr dirty="0" sz="600" spc="-25">
                <a:solidFill>
                  <a:srgbClr val="286474"/>
                </a:solidFill>
                <a:latin typeface="Times New Roman"/>
                <a:cs typeface="Times New Roman"/>
              </a:rPr>
              <a:t>o</a:t>
            </a:r>
            <a:r>
              <a:rPr dirty="0" baseline="-22222" sz="2625" spc="-869">
                <a:solidFill>
                  <a:srgbClr val="286474"/>
                </a:solidFill>
                <a:latin typeface="Times New Roman"/>
                <a:cs typeface="Times New Roman"/>
              </a:rPr>
              <a:t>s</a:t>
            </a:r>
            <a:r>
              <a:rPr dirty="0" sz="600" spc="30">
                <a:solidFill>
                  <a:srgbClr val="286474"/>
                </a:solidFill>
                <a:latin typeface="Times New Roman"/>
                <a:cs typeface="Times New Roman"/>
              </a:rPr>
              <a:t>p</a:t>
            </a:r>
            <a:r>
              <a:rPr dirty="0" sz="600" spc="-275">
                <a:solidFill>
                  <a:srgbClr val="286474"/>
                </a:solidFill>
                <a:latin typeface="Times New Roman"/>
                <a:cs typeface="Times New Roman"/>
              </a:rPr>
              <a:t>e</a:t>
            </a:r>
            <a:r>
              <a:rPr dirty="0" baseline="-22222" sz="2625" spc="-682">
                <a:solidFill>
                  <a:srgbClr val="286474"/>
                </a:solidFill>
                <a:latin typeface="Times New Roman"/>
                <a:cs typeface="Times New Roman"/>
              </a:rPr>
              <a:t>?</a:t>
            </a:r>
            <a:r>
              <a:rPr dirty="0" sz="600" spc="55">
                <a:solidFill>
                  <a:srgbClr val="286474"/>
                </a:solidFill>
                <a:latin typeface="Times New Roman"/>
                <a:cs typeface="Times New Roman"/>
              </a:rPr>
              <a:t>rty</a:t>
            </a:r>
            <a:r>
              <a:rPr dirty="0" sz="600">
                <a:solidFill>
                  <a:srgbClr val="286474"/>
                </a:solidFill>
                <a:latin typeface="Times New Roman"/>
                <a:cs typeface="Times New Roman"/>
              </a:rPr>
              <a:t> </a:t>
            </a:r>
            <a:r>
              <a:rPr dirty="0" sz="650" spc="90">
                <a:solidFill>
                  <a:srgbClr val="286474"/>
                </a:solidFill>
                <a:latin typeface="Times New Roman"/>
                <a:cs typeface="Times New Roman"/>
              </a:rPr>
              <a:t>r•l•ed</a:t>
            </a:r>
            <a:endParaRPr sz="650">
              <a:latin typeface="Times New Roman"/>
              <a:cs typeface="Times New Roman"/>
            </a:endParaRPr>
          </a:p>
          <a:p>
            <a:pPr marL="18415" marR="328930" indent="3175">
              <a:lnSpc>
                <a:spcPct val="123100"/>
              </a:lnSpc>
              <a:spcBef>
                <a:spcPts val="1315"/>
              </a:spcBef>
            </a:pPr>
            <a:r>
              <a:rPr dirty="0" sz="650" spc="45">
                <a:solidFill>
                  <a:srgbClr val="286474"/>
                </a:solidFill>
                <a:latin typeface="Times New Roman"/>
                <a:cs typeface="Times New Roman"/>
              </a:rPr>
              <a:t>lsthePOA  </a:t>
            </a:r>
            <a:r>
              <a:rPr dirty="0" sz="650" spc="35">
                <a:solidFill>
                  <a:srgbClr val="286474"/>
                </a:solidFill>
                <a:latin typeface="Times New Roman"/>
                <a:cs typeface="Times New Roman"/>
              </a:rPr>
              <a:t>eflactecP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468975" y="3244595"/>
            <a:ext cx="635635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700" spc="-650">
                <a:solidFill>
                  <a:srgbClr val="624867"/>
                </a:solidFill>
                <a:latin typeface="Arial"/>
                <a:cs typeface="Arial"/>
              </a:rPr>
              <a:t>·-</a:t>
            </a:r>
            <a:r>
              <a:rPr dirty="0" sz="5700" spc="-635">
                <a:solidFill>
                  <a:srgbClr val="624867"/>
                </a:solidFill>
                <a:latin typeface="Arial"/>
                <a:cs typeface="Arial"/>
              </a:rPr>
              <a:t> </a:t>
            </a:r>
            <a:r>
              <a:rPr dirty="0" sz="5700" spc="-650">
                <a:solidFill>
                  <a:srgbClr val="624867"/>
                </a:solidFill>
                <a:latin typeface="Arial"/>
                <a:cs typeface="Arial"/>
              </a:rPr>
              <a:t>-</a:t>
            </a:r>
            <a:endParaRPr sz="57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52376" y="3867150"/>
            <a:ext cx="723900" cy="128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305" b="1" i="1">
                <a:solidFill>
                  <a:srgbClr val="624867"/>
                </a:solidFill>
                <a:latin typeface="Times New Roman"/>
                <a:cs typeface="Times New Roman"/>
              </a:rPr>
              <a:t>-,.aad*-1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31779" y="3519706"/>
            <a:ext cx="735330" cy="50990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95"/>
              </a:spcBef>
            </a:pPr>
            <a:r>
              <a:rPr dirty="0" sz="650" spc="15">
                <a:solidFill>
                  <a:srgbClr val="7B521A"/>
                </a:solidFill>
                <a:latin typeface="Times New Roman"/>
                <a:cs typeface="Times New Roman"/>
              </a:rPr>
              <a:t>-Consult</a:t>
            </a:r>
            <a:r>
              <a:rPr dirty="0" sz="650" spc="-85">
                <a:solidFill>
                  <a:srgbClr val="7B521A"/>
                </a:solidFill>
                <a:latin typeface="Times New Roman"/>
                <a:cs typeface="Times New Roman"/>
              </a:rPr>
              <a:t> </a:t>
            </a:r>
            <a:r>
              <a:rPr dirty="0" sz="650" spc="15">
                <a:solidFill>
                  <a:srgbClr val="7B521A"/>
                </a:solidFill>
                <a:latin typeface="Times New Roman"/>
                <a:cs typeface="Times New Roman"/>
              </a:rPr>
              <a:t>the</a:t>
            </a:r>
            <a:endParaRPr sz="650">
              <a:latin typeface="Times New Roman"/>
              <a:cs typeface="Times New Roman"/>
            </a:endParaRPr>
          </a:p>
          <a:p>
            <a:pPr marL="12700" marR="5080" indent="635">
              <a:lnSpc>
                <a:spcPct val="121500"/>
              </a:lnSpc>
              <a:spcBef>
                <a:spcPts val="80"/>
              </a:spcBef>
            </a:pPr>
            <a:r>
              <a:rPr dirty="0" sz="650" spc="40">
                <a:solidFill>
                  <a:srgbClr val="7B521A"/>
                </a:solidFill>
                <a:latin typeface="Times New Roman"/>
                <a:cs typeface="Times New Roman"/>
              </a:rPr>
              <a:t>Substitute</a:t>
            </a:r>
            <a:r>
              <a:rPr dirty="0" sz="650" spc="-90">
                <a:solidFill>
                  <a:srgbClr val="7B521A"/>
                </a:solidFill>
                <a:latin typeface="Times New Roman"/>
                <a:cs typeface="Times New Roman"/>
              </a:rPr>
              <a:t> </a:t>
            </a:r>
            <a:r>
              <a:rPr dirty="0" sz="650" spc="170">
                <a:solidFill>
                  <a:srgbClr val="7B521A"/>
                </a:solidFill>
                <a:latin typeface="Times New Roman"/>
                <a:cs typeface="Times New Roman"/>
              </a:rPr>
              <a:t>OKI-.  </a:t>
            </a:r>
            <a:r>
              <a:rPr dirty="0" sz="650" spc="20">
                <a:solidFill>
                  <a:srgbClr val="7B521A"/>
                </a:solidFill>
                <a:latin typeface="Times New Roman"/>
                <a:cs typeface="Times New Roman"/>
              </a:rPr>
              <a:t>Maker </a:t>
            </a:r>
            <a:r>
              <a:rPr dirty="0" sz="650" spc="25">
                <a:solidFill>
                  <a:srgbClr val="7B521A"/>
                </a:solidFill>
                <a:latin typeface="Times New Roman"/>
                <a:cs typeface="Times New Roman"/>
              </a:rPr>
              <a:t>Hierwchy  </a:t>
            </a:r>
            <a:r>
              <a:rPr dirty="0" sz="650" spc="25">
                <a:solidFill>
                  <a:srgbClr val="7B521A"/>
                </a:solidFill>
                <a:latin typeface="Times New Roman"/>
                <a:cs typeface="Times New Roman"/>
              </a:rPr>
              <a:t>for</a:t>
            </a:r>
            <a:r>
              <a:rPr dirty="0" sz="650" spc="-20">
                <a:solidFill>
                  <a:srgbClr val="7B521A"/>
                </a:solidFill>
                <a:latin typeface="Times New Roman"/>
                <a:cs typeface="Times New Roman"/>
              </a:rPr>
              <a:t> </a:t>
            </a:r>
            <a:r>
              <a:rPr dirty="0" sz="650" spc="40">
                <a:solidFill>
                  <a:srgbClr val="7B521A"/>
                </a:solidFill>
                <a:latin typeface="Times New Roman"/>
                <a:cs typeface="Times New Roman"/>
              </a:rPr>
              <a:t>decisions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34835" y="3828033"/>
            <a:ext cx="71183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65">
                <a:solidFill>
                  <a:srgbClr val="286474"/>
                </a:solidFill>
                <a:latin typeface="Times New Roman"/>
                <a:cs typeface="Times New Roman"/>
              </a:rPr>
              <a:t>-lsthe</a:t>
            </a:r>
            <a:r>
              <a:rPr dirty="0" sz="650" spc="-90">
                <a:solidFill>
                  <a:srgbClr val="286474"/>
                </a:solidFill>
                <a:latin typeface="Times New Roman"/>
                <a:cs typeface="Times New Roman"/>
              </a:rPr>
              <a:t> </a:t>
            </a:r>
            <a:r>
              <a:rPr dirty="0" sz="650" spc="30">
                <a:solidFill>
                  <a:srgbClr val="286474"/>
                </a:solidFill>
                <a:latin typeface="Times New Roman"/>
                <a:cs typeface="Times New Roman"/>
              </a:rPr>
              <a:t>POAthe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500" spc="70">
                <a:solidFill>
                  <a:srgbClr val="286474"/>
                </a:solidFill>
                <a:latin typeface="Arial"/>
                <a:cs typeface="Arial"/>
              </a:rPr>
              <a:t>IUJl</a:t>
            </a:r>
            <a:r>
              <a:rPr dirty="0" sz="500" spc="55">
                <a:solidFill>
                  <a:srgbClr val="286474"/>
                </a:solidFill>
                <a:latin typeface="Arial"/>
                <a:cs typeface="Arial"/>
              </a:rPr>
              <a:t>)</a:t>
            </a:r>
            <a:r>
              <a:rPr dirty="0" sz="500" spc="80">
                <a:solidFill>
                  <a:srgbClr val="286474"/>
                </a:solidFill>
                <a:latin typeface="Arial"/>
                <a:cs typeface="Arial"/>
              </a:rPr>
              <a:t>ected</a:t>
            </a:r>
            <a:r>
              <a:rPr dirty="0" sz="500" spc="-35">
                <a:solidFill>
                  <a:srgbClr val="286474"/>
                </a:solidFill>
                <a:latin typeface="Arial"/>
                <a:cs typeface="Arial"/>
              </a:rPr>
              <a:t> </a:t>
            </a:r>
            <a:r>
              <a:rPr dirty="0" sz="600" spc="15">
                <a:solidFill>
                  <a:srgbClr val="286474"/>
                </a:solidFill>
                <a:latin typeface="Arial"/>
                <a:cs typeface="Arial"/>
              </a:rPr>
              <a:t>abusar?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51817" y="3995420"/>
            <a:ext cx="743585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0" b="1">
                <a:solidFill>
                  <a:srgbClr val="624867"/>
                </a:solidFill>
                <a:latin typeface="Arial"/>
                <a:cs typeface="Arial"/>
              </a:rPr>
              <a:t>CllnutdleOntalD</a:t>
            </a:r>
            <a:endParaRPr sz="7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53613" y="4110990"/>
            <a:ext cx="619125" cy="128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35" b="1">
                <a:solidFill>
                  <a:srgbClr val="624867"/>
                </a:solidFill>
                <a:latin typeface="Times New Roman"/>
                <a:cs typeface="Times New Roman"/>
              </a:rPr>
              <a:t>Public</a:t>
            </a:r>
            <a:r>
              <a:rPr dirty="0" sz="750" spc="-125" b="1">
                <a:solidFill>
                  <a:srgbClr val="624867"/>
                </a:solidFill>
                <a:latin typeface="Times New Roman"/>
                <a:cs typeface="Times New Roman"/>
              </a:rPr>
              <a:t> </a:t>
            </a:r>
            <a:r>
              <a:rPr dirty="0" sz="650" spc="20" b="1">
                <a:solidFill>
                  <a:srgbClr val="624867"/>
                </a:solidFill>
                <a:latin typeface="Arial"/>
                <a:cs typeface="Arial"/>
              </a:rPr>
              <a:t>Guadlall</a:t>
            </a:r>
            <a:endParaRPr sz="6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551709" y="4226814"/>
            <a:ext cx="735330" cy="128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185" b="1">
                <a:solidFill>
                  <a:srgbClr val="624867"/>
                </a:solidFill>
                <a:latin typeface="Times New Roman"/>
                <a:cs typeface="Times New Roman"/>
              </a:rPr>
              <a:t>andT,-.</a:t>
            </a:r>
            <a:r>
              <a:rPr dirty="0" sz="750" spc="-155" b="1">
                <a:solidFill>
                  <a:srgbClr val="624867"/>
                </a:solidFill>
                <a:latin typeface="Times New Roman"/>
                <a:cs typeface="Times New Roman"/>
              </a:rPr>
              <a:t> </a:t>
            </a:r>
            <a:r>
              <a:rPr dirty="0" sz="700" spc="5" b="1">
                <a:solidFill>
                  <a:srgbClr val="624867"/>
                </a:solidFill>
                <a:latin typeface="Times New Roman"/>
                <a:cs typeface="Times New Roman"/>
              </a:rPr>
              <a:t>pollca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549391" y="4335271"/>
            <a:ext cx="624840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65" b="1">
                <a:solidFill>
                  <a:srgbClr val="624867"/>
                </a:solidFill>
                <a:latin typeface="Times New Roman"/>
                <a:cs typeface="Times New Roman"/>
              </a:rPr>
              <a:t>Slld/w-....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37394" y="4137405"/>
            <a:ext cx="793115" cy="617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70" marR="115570" indent="-635">
              <a:lnSpc>
                <a:spcPct val="120000"/>
              </a:lnSpc>
            </a:pPr>
            <a:r>
              <a:rPr dirty="0" sz="650" spc="5">
                <a:solidFill>
                  <a:srgbClr val="286474"/>
                </a:solidFill>
                <a:latin typeface="Times New Roman"/>
                <a:cs typeface="Times New Roman"/>
              </a:rPr>
              <a:t>Oisculllion </a:t>
            </a:r>
            <a:r>
              <a:rPr dirty="0" sz="650" spc="30">
                <a:solidFill>
                  <a:srgbClr val="286474"/>
                </a:solidFill>
                <a:latin typeface="Times New Roman"/>
                <a:cs typeface="Times New Roman"/>
              </a:rPr>
              <a:t>with  </a:t>
            </a:r>
            <a:r>
              <a:rPr dirty="0" sz="650" spc="20">
                <a:solidFill>
                  <a:srgbClr val="286474"/>
                </a:solidFill>
                <a:latin typeface="Times New Roman"/>
                <a:cs typeface="Times New Roman"/>
              </a:rPr>
              <a:t>lflter1</a:t>
            </a:r>
            <a:r>
              <a:rPr dirty="0" sz="650" spc="20">
                <a:solidFill>
                  <a:srgbClr val="286474"/>
                </a:solidFill>
                <a:latin typeface="Times New Roman"/>
                <a:cs typeface="Times New Roman"/>
              </a:rPr>
              <a:t>)</a:t>
            </a:r>
            <a:r>
              <a:rPr dirty="0" sz="650" spc="25">
                <a:solidFill>
                  <a:srgbClr val="286474"/>
                </a:solidFill>
                <a:latin typeface="Times New Roman"/>
                <a:cs typeface="Times New Roman"/>
              </a:rPr>
              <a:t>t0felllional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ts val="1035"/>
              </a:lnSpc>
            </a:pPr>
            <a:r>
              <a:rPr dirty="0" sz="650">
                <a:solidFill>
                  <a:srgbClr val="286474"/>
                </a:solidFill>
                <a:latin typeface="Times New Roman"/>
                <a:cs typeface="Times New Roman"/>
              </a:rPr>
              <a:t>te </a:t>
            </a:r>
            <a:r>
              <a:rPr dirty="0" sz="650" spc="20">
                <a:solidFill>
                  <a:srgbClr val="286474"/>
                </a:solidFill>
                <a:latin typeface="Times New Roman"/>
                <a:cs typeface="Times New Roman"/>
              </a:rPr>
              <a:t>wn</a:t>
            </a:r>
            <a:r>
              <a:rPr dirty="0" sz="650" spc="20">
                <a:solidFill>
                  <a:srgbClr val="2D8793"/>
                </a:solidFill>
                <a:latin typeface="Times New Roman"/>
                <a:cs typeface="Times New Roman"/>
              </a:rPr>
              <a:t>,</a:t>
            </a:r>
            <a:r>
              <a:rPr dirty="0" sz="650" spc="-130">
                <a:solidFill>
                  <a:srgbClr val="2D8793"/>
                </a:solidFill>
                <a:latin typeface="Times New Roman"/>
                <a:cs typeface="Times New Roman"/>
              </a:rPr>
              <a:t> </a:t>
            </a:r>
            <a:r>
              <a:rPr dirty="0" sz="650" spc="240">
                <a:solidFill>
                  <a:srgbClr val="286474"/>
                </a:solidFill>
                <a:latin typeface="Arial"/>
                <a:cs typeface="Arial"/>
              </a:rPr>
              <a:t>revi-</a:t>
            </a:r>
            <a:r>
              <a:rPr dirty="0" sz="900" spc="240">
                <a:solidFill>
                  <a:srgbClr val="286474"/>
                </a:solidFill>
                <a:latin typeface="Arial"/>
                <a:cs typeface="Arial"/>
              </a:rPr>
              <a:t>nm</a:t>
            </a:r>
            <a:endParaRPr sz="9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30"/>
              </a:spcBef>
            </a:pPr>
            <a:r>
              <a:rPr dirty="0" sz="650" spc="-25" b="1">
                <a:solidFill>
                  <a:srgbClr val="286474"/>
                </a:solidFill>
                <a:latin typeface="Arial"/>
                <a:cs typeface="Arial"/>
              </a:rPr>
              <a:t>and</a:t>
            </a:r>
            <a:r>
              <a:rPr dirty="0" sz="650" spc="-110" b="1">
                <a:solidFill>
                  <a:srgbClr val="286474"/>
                </a:solidFill>
                <a:latin typeface="Arial"/>
                <a:cs typeface="Arial"/>
              </a:rPr>
              <a:t> </a:t>
            </a:r>
            <a:r>
              <a:rPr dirty="0" sz="650" spc="40">
                <a:solidFill>
                  <a:srgbClr val="286474"/>
                </a:solidFill>
                <a:latin typeface="Times New Roman"/>
                <a:cs typeface="Times New Roman"/>
              </a:rPr>
              <a:t>consider</a:t>
            </a:r>
            <a:endParaRPr sz="650">
              <a:latin typeface="Times New Roman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155"/>
              </a:spcBef>
            </a:pPr>
            <a:r>
              <a:rPr dirty="0" sz="600" spc="40">
                <a:solidFill>
                  <a:srgbClr val="286474"/>
                </a:solidFill>
                <a:latin typeface="Times New Roman"/>
                <a:cs typeface="Times New Roman"/>
              </a:rPr>
              <a:t>pttvaey</a:t>
            </a:r>
            <a:r>
              <a:rPr dirty="0" sz="600" spc="-110">
                <a:solidFill>
                  <a:srgbClr val="286474"/>
                </a:solidFill>
                <a:latin typeface="Times New Roman"/>
                <a:cs typeface="Times New Roman"/>
              </a:rPr>
              <a:t> </a:t>
            </a:r>
            <a:r>
              <a:rPr dirty="0" sz="650" spc="130">
                <a:solidFill>
                  <a:srgbClr val="286474"/>
                </a:solidFill>
                <a:latin typeface="Times New Roman"/>
                <a:cs typeface="Times New Roman"/>
              </a:rPr>
              <a:t>imiu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33918" y="4117594"/>
            <a:ext cx="648970" cy="845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35">
              <a:lnSpc>
                <a:spcPct val="100000"/>
              </a:lnSpc>
            </a:pPr>
            <a:r>
              <a:rPr dirty="0" sz="650" spc="35">
                <a:solidFill>
                  <a:srgbClr val="7B521A"/>
                </a:solidFill>
                <a:latin typeface="Times New Roman"/>
                <a:cs typeface="Times New Roman"/>
              </a:rPr>
              <a:t>-Treatment</a:t>
            </a:r>
            <a:endParaRPr sz="650">
              <a:latin typeface="Times New Roman"/>
              <a:cs typeface="Times New Roman"/>
            </a:endParaRPr>
          </a:p>
          <a:p>
            <a:pPr marL="13335" marR="5080" indent="1270">
              <a:lnSpc>
                <a:spcPct val="123100"/>
              </a:lnSpc>
            </a:pPr>
            <a:r>
              <a:rPr dirty="0" sz="650" spc="-5">
                <a:solidFill>
                  <a:srgbClr val="7B521A"/>
                </a:solidFill>
                <a:latin typeface="Times New Roman"/>
                <a:cs typeface="Times New Roman"/>
              </a:rPr>
              <a:t>Dec </a:t>
            </a:r>
            <a:r>
              <a:rPr dirty="0" sz="650" spc="-15">
                <a:solidFill>
                  <a:srgbClr val="956B1A"/>
                </a:solidFill>
                <a:latin typeface="Times New Roman"/>
                <a:cs typeface="Times New Roman"/>
              </a:rPr>
              <a:t>i</a:t>
            </a:r>
            <a:r>
              <a:rPr dirty="0" sz="650" spc="-15">
                <a:solidFill>
                  <a:srgbClr val="7B521A"/>
                </a:solidFill>
                <a:latin typeface="Times New Roman"/>
                <a:cs typeface="Times New Roman"/>
              </a:rPr>
              <a:t>sions </a:t>
            </a:r>
            <a:r>
              <a:rPr dirty="0" sz="650" spc="114">
                <a:solidFill>
                  <a:srgbClr val="7B521A"/>
                </a:solidFill>
                <a:latin typeface="Times New Roman"/>
                <a:cs typeface="Times New Roman"/>
              </a:rPr>
              <a:t>Unit•  </a:t>
            </a:r>
            <a:r>
              <a:rPr dirty="0" sz="650" spc="30">
                <a:solidFill>
                  <a:srgbClr val="7B521A"/>
                </a:solidFill>
                <a:latin typeface="Times New Roman"/>
                <a:cs typeface="Times New Roman"/>
              </a:rPr>
              <a:t>Olltwio </a:t>
            </a:r>
            <a:r>
              <a:rPr dirty="0" sz="650" spc="20">
                <a:solidFill>
                  <a:srgbClr val="694216"/>
                </a:solidFill>
                <a:latin typeface="Times New Roman"/>
                <a:cs typeface="Times New Roman"/>
              </a:rPr>
              <a:t>Public  </a:t>
            </a:r>
            <a:r>
              <a:rPr dirty="0" sz="650" spc="105">
                <a:solidFill>
                  <a:srgbClr val="7B521A"/>
                </a:solidFill>
                <a:latin typeface="Times New Roman"/>
                <a:cs typeface="Times New Roman"/>
              </a:rPr>
              <a:t>Guwdi.,.,d</a:t>
            </a:r>
            <a:endParaRPr sz="650">
              <a:latin typeface="Times New Roman"/>
              <a:cs typeface="Times New Roman"/>
            </a:endParaRPr>
          </a:p>
          <a:p>
            <a:pPr marL="12700" marR="38735" indent="1270">
              <a:lnSpc>
                <a:spcPct val="113799"/>
              </a:lnSpc>
              <a:spcBef>
                <a:spcPts val="215"/>
              </a:spcBef>
            </a:pPr>
            <a:r>
              <a:rPr dirty="0" sz="650" spc="50">
                <a:solidFill>
                  <a:srgbClr val="7B521A"/>
                </a:solidFill>
                <a:latin typeface="Times New Roman"/>
                <a:cs typeface="Times New Roman"/>
              </a:rPr>
              <a:t>Trust••</a:t>
            </a:r>
            <a:r>
              <a:rPr dirty="0" sz="650" spc="-40">
                <a:solidFill>
                  <a:srgbClr val="7B521A"/>
                </a:solidFill>
                <a:latin typeface="Times New Roman"/>
                <a:cs typeface="Times New Roman"/>
              </a:rPr>
              <a:t> </a:t>
            </a:r>
            <a:r>
              <a:rPr dirty="0" sz="650" spc="30">
                <a:solidFill>
                  <a:srgbClr val="7B521A"/>
                </a:solidFill>
                <a:latin typeface="Times New Roman"/>
                <a:cs typeface="Times New Roman"/>
              </a:rPr>
              <a:t>offic•</a:t>
            </a:r>
            <a:r>
              <a:rPr dirty="0" sz="650" spc="-85">
                <a:solidFill>
                  <a:srgbClr val="7B521A"/>
                </a:solidFill>
                <a:latin typeface="Times New Roman"/>
                <a:cs typeface="Times New Roman"/>
              </a:rPr>
              <a:t> </a:t>
            </a:r>
            <a:r>
              <a:rPr dirty="0" sz="650" spc="30">
                <a:solidFill>
                  <a:srgbClr val="7B521A"/>
                </a:solidFill>
                <a:latin typeface="Times New Roman"/>
                <a:cs typeface="Times New Roman"/>
              </a:rPr>
              <a:t>••  </a:t>
            </a:r>
            <a:r>
              <a:rPr dirty="0" sz="650" spc="40">
                <a:solidFill>
                  <a:srgbClr val="7B521A"/>
                </a:solidFill>
                <a:latin typeface="Times New Roman"/>
                <a:cs typeface="Times New Roman"/>
              </a:rPr>
              <a:t>resource </a:t>
            </a:r>
            <a:r>
              <a:rPr dirty="0" sz="650" spc="30">
                <a:solidFill>
                  <a:srgbClr val="7B521A"/>
                </a:solidFill>
                <a:latin typeface="Times New Roman"/>
                <a:cs typeface="Times New Roman"/>
              </a:rPr>
              <a:t>.,d  </a:t>
            </a:r>
            <a:r>
              <a:rPr dirty="0" sz="650" spc="40">
                <a:solidFill>
                  <a:srgbClr val="7B521A"/>
                </a:solidFill>
                <a:latin typeface="Times New Roman"/>
                <a:cs typeface="Times New Roman"/>
              </a:rPr>
              <a:t>support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531779" y="5036543"/>
            <a:ext cx="642620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540">
              <a:lnSpc>
                <a:spcPct val="123100"/>
              </a:lnSpc>
            </a:pPr>
            <a:r>
              <a:rPr dirty="0" sz="650" spc="10">
                <a:solidFill>
                  <a:srgbClr val="7B521A"/>
                </a:solidFill>
                <a:latin typeface="Times New Roman"/>
                <a:cs typeface="Times New Roman"/>
              </a:rPr>
              <a:t>-Is</a:t>
            </a:r>
            <a:r>
              <a:rPr dirty="0" sz="650" spc="-90">
                <a:solidFill>
                  <a:srgbClr val="7B521A"/>
                </a:solidFill>
                <a:latin typeface="Times New Roman"/>
                <a:cs typeface="Times New Roman"/>
              </a:rPr>
              <a:t> </a:t>
            </a:r>
            <a:r>
              <a:rPr dirty="0" sz="650" spc="50">
                <a:solidFill>
                  <a:srgbClr val="7B521A"/>
                </a:solidFill>
                <a:latin typeface="Times New Roman"/>
                <a:cs typeface="Times New Roman"/>
              </a:rPr>
              <a:t>ti,ere</a:t>
            </a:r>
            <a:r>
              <a:rPr dirty="0" sz="650" spc="-70">
                <a:solidFill>
                  <a:srgbClr val="7B521A"/>
                </a:solidFill>
                <a:latin typeface="Times New Roman"/>
                <a:cs typeface="Times New Roman"/>
              </a:rPr>
              <a:t> </a:t>
            </a:r>
            <a:r>
              <a:rPr dirty="0" sz="650" spc="90">
                <a:solidFill>
                  <a:srgbClr val="7B521A"/>
                </a:solidFill>
                <a:latin typeface="Times New Roman"/>
                <a:cs typeface="Times New Roman"/>
              </a:rPr>
              <a:t>con•nt  </a:t>
            </a:r>
            <a:r>
              <a:rPr dirty="0" sz="650" spc="-5">
                <a:solidFill>
                  <a:srgbClr val="7B521A"/>
                </a:solidFill>
                <a:latin typeface="Times New Roman"/>
                <a:cs typeface="Times New Roman"/>
              </a:rPr>
              <a:t>forSMHBSS</a:t>
            </a:r>
            <a:endParaRPr sz="65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155"/>
              </a:spcBef>
            </a:pPr>
            <a:r>
              <a:rPr dirty="0" sz="650" spc="110">
                <a:solidFill>
                  <a:srgbClr val="7B521A"/>
                </a:solidFill>
                <a:latin typeface="Times New Roman"/>
                <a:cs typeface="Times New Roman"/>
              </a:rPr>
              <a:t>•rvlce,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431361" y="6367526"/>
            <a:ext cx="2512060" cy="282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45">
                <a:solidFill>
                  <a:srgbClr val="462A60"/>
                </a:solidFill>
                <a:latin typeface="Arial"/>
                <a:cs typeface="Arial"/>
              </a:rPr>
              <a:t>more </a:t>
            </a:r>
            <a:r>
              <a:rPr dirty="0" sz="1750" spc="114">
                <a:solidFill>
                  <a:srgbClr val="462A60"/>
                </a:solidFill>
                <a:latin typeface="Arial"/>
                <a:cs typeface="Arial"/>
              </a:rPr>
              <a:t>than</a:t>
            </a:r>
            <a:r>
              <a:rPr dirty="0" sz="1750" spc="275">
                <a:solidFill>
                  <a:srgbClr val="462A60"/>
                </a:solidFill>
                <a:latin typeface="Arial"/>
                <a:cs typeface="Arial"/>
              </a:rPr>
              <a:t> </a:t>
            </a:r>
            <a:r>
              <a:rPr dirty="0" sz="1750" spc="90">
                <a:solidFill>
                  <a:srgbClr val="BC313B"/>
                </a:solidFill>
                <a:latin typeface="Arial"/>
                <a:cs typeface="Arial"/>
              </a:rPr>
              <a:t>healthcare.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48768"/>
            <a:ext cx="5754624" cy="6425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010400" y="2499360"/>
            <a:ext cx="938783" cy="1280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05984" y="5327903"/>
            <a:ext cx="1267967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10655" y="5827776"/>
            <a:ext cx="304800" cy="4023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79008" y="6644640"/>
            <a:ext cx="2633472" cy="73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79625" y="1354836"/>
            <a:ext cx="0" cy="2400300"/>
          </a:xfrm>
          <a:custGeom>
            <a:avLst/>
            <a:gdLst/>
            <a:ahLst/>
            <a:cxnLst/>
            <a:rect l="l" t="t" r="r" b="b"/>
            <a:pathLst>
              <a:path w="0" h="2400300">
                <a:moveTo>
                  <a:pt x="0" y="2400300"/>
                </a:moveTo>
                <a:lnTo>
                  <a:pt x="0" y="0"/>
                </a:lnTo>
              </a:path>
            </a:pathLst>
          </a:custGeom>
          <a:ln w="16764">
            <a:solidFill>
              <a:srgbClr val="80D8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41391" y="4559808"/>
            <a:ext cx="0" cy="463550"/>
          </a:xfrm>
          <a:custGeom>
            <a:avLst/>
            <a:gdLst/>
            <a:ahLst/>
            <a:cxnLst/>
            <a:rect l="l" t="t" r="r" b="b"/>
            <a:pathLst>
              <a:path w="0" h="463550">
                <a:moveTo>
                  <a:pt x="0" y="463295"/>
                </a:moveTo>
                <a:lnTo>
                  <a:pt x="0" y="0"/>
                </a:lnTo>
              </a:path>
            </a:pathLst>
          </a:custGeom>
          <a:ln w="12192">
            <a:solidFill>
              <a:srgbClr val="7CD4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37047" y="5583935"/>
            <a:ext cx="0" cy="506095"/>
          </a:xfrm>
          <a:custGeom>
            <a:avLst/>
            <a:gdLst/>
            <a:ahLst/>
            <a:cxnLst/>
            <a:rect l="l" t="t" r="r" b="b"/>
            <a:pathLst>
              <a:path w="0" h="506095">
                <a:moveTo>
                  <a:pt x="0" y="505967"/>
                </a:moveTo>
                <a:lnTo>
                  <a:pt x="0" y="0"/>
                </a:lnTo>
              </a:path>
            </a:pathLst>
          </a:custGeom>
          <a:ln w="9144">
            <a:solidFill>
              <a:srgbClr val="57C8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52943" y="3771900"/>
            <a:ext cx="0" cy="696595"/>
          </a:xfrm>
          <a:custGeom>
            <a:avLst/>
            <a:gdLst/>
            <a:ahLst/>
            <a:cxnLst/>
            <a:rect l="l" t="t" r="r" b="b"/>
            <a:pathLst>
              <a:path w="0" h="696595">
                <a:moveTo>
                  <a:pt x="0" y="696467"/>
                </a:moveTo>
                <a:lnTo>
                  <a:pt x="0" y="0"/>
                </a:lnTo>
              </a:path>
            </a:pathLst>
          </a:custGeom>
          <a:ln w="9144">
            <a:solidFill>
              <a:srgbClr val="4BC3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71244" y="1363217"/>
            <a:ext cx="520065" cy="0"/>
          </a:xfrm>
          <a:custGeom>
            <a:avLst/>
            <a:gdLst/>
            <a:ahLst/>
            <a:cxnLst/>
            <a:rect l="l" t="t" r="r" b="b"/>
            <a:pathLst>
              <a:path w="520064" h="0">
                <a:moveTo>
                  <a:pt x="0" y="0"/>
                </a:moveTo>
                <a:lnTo>
                  <a:pt x="519683" y="0"/>
                </a:lnTo>
              </a:path>
            </a:pathLst>
          </a:custGeom>
          <a:ln w="16764">
            <a:solidFill>
              <a:srgbClr val="83D8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27276" y="2263139"/>
            <a:ext cx="544195" cy="0"/>
          </a:xfrm>
          <a:custGeom>
            <a:avLst/>
            <a:gdLst/>
            <a:ahLst/>
            <a:cxnLst/>
            <a:rect l="l" t="t" r="r" b="b"/>
            <a:pathLst>
              <a:path w="544194" h="0">
                <a:moveTo>
                  <a:pt x="0" y="0"/>
                </a:moveTo>
                <a:lnTo>
                  <a:pt x="544068" y="0"/>
                </a:lnTo>
              </a:path>
            </a:pathLst>
          </a:custGeom>
          <a:ln w="15240">
            <a:solidFill>
              <a:srgbClr val="00AF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583680" y="2246376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 h="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15240">
            <a:solidFill>
              <a:srgbClr val="08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565392" y="2668523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 h="0">
                <a:moveTo>
                  <a:pt x="0" y="0"/>
                </a:moveTo>
                <a:lnTo>
                  <a:pt x="463296" y="0"/>
                </a:lnTo>
              </a:path>
            </a:pathLst>
          </a:custGeom>
          <a:ln w="24384">
            <a:solidFill>
              <a:srgbClr val="2BB3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66815" y="2760726"/>
            <a:ext cx="1243965" cy="0"/>
          </a:xfrm>
          <a:custGeom>
            <a:avLst/>
            <a:gdLst/>
            <a:ahLst/>
            <a:cxnLst/>
            <a:rect l="l" t="t" r="r" b="b"/>
            <a:pathLst>
              <a:path w="1243965" h="0">
                <a:moveTo>
                  <a:pt x="0" y="0"/>
                </a:moveTo>
                <a:lnTo>
                  <a:pt x="1243584" y="0"/>
                </a:lnTo>
              </a:path>
            </a:pathLst>
          </a:custGeom>
          <a:ln w="16764">
            <a:solidFill>
              <a:srgbClr val="83D8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565392" y="4465320"/>
            <a:ext cx="992505" cy="0"/>
          </a:xfrm>
          <a:custGeom>
            <a:avLst/>
            <a:gdLst/>
            <a:ahLst/>
            <a:cxnLst/>
            <a:rect l="l" t="t" r="r" b="b"/>
            <a:pathLst>
              <a:path w="992504" h="0">
                <a:moveTo>
                  <a:pt x="0" y="0"/>
                </a:moveTo>
                <a:lnTo>
                  <a:pt x="992124" y="0"/>
                </a:lnTo>
              </a:path>
            </a:pathLst>
          </a:custGeom>
          <a:ln w="9144">
            <a:solidFill>
              <a:srgbClr val="57C8F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956560" y="6085332"/>
            <a:ext cx="1045844" cy="0"/>
          </a:xfrm>
          <a:custGeom>
            <a:avLst/>
            <a:gdLst/>
            <a:ahLst/>
            <a:cxnLst/>
            <a:rect l="l" t="t" r="r" b="b"/>
            <a:pathLst>
              <a:path w="1045845" h="0">
                <a:moveTo>
                  <a:pt x="0" y="0"/>
                </a:moveTo>
                <a:lnTo>
                  <a:pt x="1045463" y="0"/>
                </a:lnTo>
              </a:path>
            </a:pathLst>
          </a:custGeom>
          <a:ln w="9144">
            <a:solidFill>
              <a:srgbClr val="44C3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42688" y="6071615"/>
            <a:ext cx="1268095" cy="0"/>
          </a:xfrm>
          <a:custGeom>
            <a:avLst/>
            <a:gdLst/>
            <a:ahLst/>
            <a:cxnLst/>
            <a:rect l="l" t="t" r="r" b="b"/>
            <a:pathLst>
              <a:path w="1268095" h="0">
                <a:moveTo>
                  <a:pt x="0" y="0"/>
                </a:moveTo>
                <a:lnTo>
                  <a:pt x="1267967" y="0"/>
                </a:lnTo>
              </a:path>
            </a:pathLst>
          </a:custGeom>
          <a:ln w="9144">
            <a:solidFill>
              <a:srgbClr val="44BF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57727" y="6435852"/>
            <a:ext cx="661670" cy="0"/>
          </a:xfrm>
          <a:custGeom>
            <a:avLst/>
            <a:gdLst/>
            <a:ahLst/>
            <a:cxnLst/>
            <a:rect l="l" t="t" r="r" b="b"/>
            <a:pathLst>
              <a:path w="661670" h="0">
                <a:moveTo>
                  <a:pt x="0" y="0"/>
                </a:moveTo>
                <a:lnTo>
                  <a:pt x="661416" y="0"/>
                </a:lnTo>
              </a:path>
            </a:pathLst>
          </a:custGeom>
          <a:ln w="10668">
            <a:solidFill>
              <a:srgbClr val="9393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28032" y="6422135"/>
            <a:ext cx="695325" cy="0"/>
          </a:xfrm>
          <a:custGeom>
            <a:avLst/>
            <a:gdLst/>
            <a:ahLst/>
            <a:cxnLst/>
            <a:rect l="l" t="t" r="r" b="b"/>
            <a:pathLst>
              <a:path w="695325" h="0">
                <a:moveTo>
                  <a:pt x="0" y="0"/>
                </a:moveTo>
                <a:lnTo>
                  <a:pt x="694943" y="0"/>
                </a:lnTo>
              </a:path>
            </a:pathLst>
          </a:custGeom>
          <a:ln w="6096">
            <a:solidFill>
              <a:srgbClr val="646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663184" y="6616445"/>
            <a:ext cx="2860675" cy="0"/>
          </a:xfrm>
          <a:custGeom>
            <a:avLst/>
            <a:gdLst/>
            <a:ahLst/>
            <a:cxnLst/>
            <a:rect l="l" t="t" r="r" b="b"/>
            <a:pathLst>
              <a:path w="2860675" h="0">
                <a:moveTo>
                  <a:pt x="0" y="0"/>
                </a:moveTo>
                <a:lnTo>
                  <a:pt x="2860547" y="0"/>
                </a:lnTo>
              </a:path>
            </a:pathLst>
          </a:custGeom>
          <a:ln w="7620">
            <a:solidFill>
              <a:srgbClr val="606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174492" y="6744461"/>
            <a:ext cx="629920" cy="0"/>
          </a:xfrm>
          <a:custGeom>
            <a:avLst/>
            <a:gdLst/>
            <a:ahLst/>
            <a:cxnLst/>
            <a:rect l="l" t="t" r="r" b="b"/>
            <a:pathLst>
              <a:path w="629920" h="0">
                <a:moveTo>
                  <a:pt x="0" y="0"/>
                </a:moveTo>
                <a:lnTo>
                  <a:pt x="629411" y="0"/>
                </a:lnTo>
              </a:path>
            </a:pathLst>
          </a:custGeom>
          <a:ln w="7620">
            <a:solidFill>
              <a:srgbClr val="6060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902708" y="6744461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 h="0">
                <a:moveTo>
                  <a:pt x="0" y="0"/>
                </a:moveTo>
                <a:lnTo>
                  <a:pt x="545591" y="0"/>
                </a:lnTo>
              </a:path>
            </a:pathLst>
          </a:custGeom>
          <a:ln w="7620">
            <a:solidFill>
              <a:srgbClr val="6060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72328" y="6744461"/>
            <a:ext cx="2851785" cy="0"/>
          </a:xfrm>
          <a:custGeom>
            <a:avLst/>
            <a:gdLst/>
            <a:ahLst/>
            <a:cxnLst/>
            <a:rect l="l" t="t" r="r" b="b"/>
            <a:pathLst>
              <a:path w="2851784" h="0">
                <a:moveTo>
                  <a:pt x="0" y="0"/>
                </a:moveTo>
                <a:lnTo>
                  <a:pt x="2851404" y="0"/>
                </a:lnTo>
              </a:path>
            </a:pathLst>
          </a:custGeom>
          <a:ln w="7620">
            <a:solidFill>
              <a:srgbClr val="5B5B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839121" y="2252471"/>
            <a:ext cx="50038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90" i="1">
                <a:solidFill>
                  <a:srgbClr val="60727B"/>
                </a:solidFill>
                <a:latin typeface="Times New Roman"/>
                <a:cs typeface="Times New Roman"/>
              </a:rPr>
              <a:t>EaiiON  </a:t>
            </a:r>
            <a:r>
              <a:rPr dirty="0" sz="450" spc="-5">
                <a:solidFill>
                  <a:srgbClr val="60727B"/>
                </a:solidFill>
                <a:latin typeface="Times New Roman"/>
                <a:cs typeface="Times New Roman"/>
              </a:rPr>
              <a:t>wMIMII</a:t>
            </a:r>
            <a:r>
              <a:rPr dirty="0" sz="450" spc="-50">
                <a:solidFill>
                  <a:srgbClr val="60727B"/>
                </a:solidFill>
                <a:latin typeface="Times New Roman"/>
                <a:cs typeface="Times New Roman"/>
              </a:rPr>
              <a:t> </a:t>
            </a:r>
            <a:r>
              <a:rPr dirty="0" sz="450" spc="-5">
                <a:solidFill>
                  <a:srgbClr val="60727B"/>
                </a:solidFill>
                <a:latin typeface="Times New Roman"/>
                <a:cs typeface="Times New Roman"/>
              </a:rPr>
              <a:t>Iha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35969" y="2354326"/>
            <a:ext cx="483234" cy="67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55">
                <a:solidFill>
                  <a:srgbClr val="4B5D72"/>
                </a:solidFill>
                <a:latin typeface="Times New Roman"/>
                <a:cs typeface="Times New Roman"/>
              </a:rPr>
              <a:t>dllfil    </a:t>
            </a:r>
            <a:r>
              <a:rPr dirty="0" sz="350" spc="130">
                <a:solidFill>
                  <a:srgbClr val="4B5D72"/>
                </a:solidFill>
                <a:latin typeface="Times New Roman"/>
                <a:cs typeface="Times New Roman"/>
              </a:rPr>
              <a:t> </a:t>
            </a:r>
            <a:r>
              <a:rPr dirty="0" sz="350" spc="10">
                <a:solidFill>
                  <a:srgbClr val="60727B"/>
                </a:solidFill>
                <a:latin typeface="Times New Roman"/>
                <a:cs typeface="Times New Roman"/>
              </a:rPr>
              <a:t>l'...OMMM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24246" y="2144014"/>
            <a:ext cx="30226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350" spc="-395">
                <a:solidFill>
                  <a:srgbClr val="60727B"/>
                </a:solidFill>
                <a:latin typeface="Arial"/>
                <a:cs typeface="Arial"/>
              </a:rPr>
              <a:t>-·­</a:t>
            </a:r>
            <a:endParaRPr sz="33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23008" y="2329688"/>
            <a:ext cx="266700" cy="26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20">
                <a:solidFill>
                  <a:srgbClr val="60727B"/>
                </a:solidFill>
                <a:latin typeface="Times New Roman"/>
                <a:cs typeface="Times New Roman"/>
              </a:rPr>
              <a:t>.</a:t>
            </a:r>
            <a:r>
              <a:rPr dirty="0" sz="1600" spc="-235">
                <a:solidFill>
                  <a:srgbClr val="60727B"/>
                </a:solidFill>
                <a:latin typeface="Times New Roman"/>
                <a:cs typeface="Times New Roman"/>
              </a:rPr>
              <a:t>.</a:t>
            </a:r>
            <a:r>
              <a:rPr dirty="0" sz="1600" spc="-140">
                <a:solidFill>
                  <a:srgbClr val="62625D"/>
                </a:solidFill>
                <a:latin typeface="Times New Roman"/>
                <a:cs typeface="Times New Roman"/>
              </a:rPr>
              <a:t>.</a:t>
            </a:r>
            <a:r>
              <a:rPr dirty="0" sz="1600" spc="-204">
                <a:solidFill>
                  <a:srgbClr val="60727B"/>
                </a:solidFill>
                <a:latin typeface="Times New Roman"/>
                <a:cs typeface="Times New Roman"/>
              </a:rPr>
              <a:t>......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86521" y="2555494"/>
            <a:ext cx="287020" cy="67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10">
                <a:solidFill>
                  <a:srgbClr val="60727B"/>
                </a:solidFill>
                <a:latin typeface="Times New Roman"/>
                <a:cs typeface="Times New Roman"/>
              </a:rPr>
              <a:t>UU:LllliOOft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36818" y="2615946"/>
            <a:ext cx="38798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20">
                <a:solidFill>
                  <a:srgbClr val="4B5D72"/>
                </a:solidFill>
                <a:latin typeface="Times New Roman"/>
                <a:cs typeface="Times New Roman"/>
              </a:rPr>
              <a:t>Wllh </a:t>
            </a:r>
            <a:r>
              <a:rPr dirty="0" sz="450" spc="40" i="1">
                <a:solidFill>
                  <a:srgbClr val="60727B"/>
                </a:solidFill>
                <a:latin typeface="Times New Roman"/>
                <a:cs typeface="Times New Roman"/>
              </a:rPr>
              <a:t>dildt</a:t>
            </a:r>
            <a:r>
              <a:rPr dirty="0" sz="450" spc="-60" i="1">
                <a:solidFill>
                  <a:srgbClr val="60727B"/>
                </a:solidFill>
                <a:latin typeface="Times New Roman"/>
                <a:cs typeface="Times New Roman"/>
              </a:rPr>
              <a:t> </a:t>
            </a:r>
            <a:r>
              <a:rPr dirty="0" sz="400" spc="25">
                <a:solidFill>
                  <a:srgbClr val="60727B"/>
                </a:solidFill>
                <a:latin typeface="Arial"/>
                <a:cs typeface="Arial"/>
              </a:rPr>
              <a:t>a.Id</a:t>
            </a:r>
            <a:endParaRPr sz="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35378" y="2686050"/>
            <a:ext cx="39306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50" spc="-10">
                <a:solidFill>
                  <a:srgbClr val="4B5D72"/>
                </a:solidFill>
                <a:latin typeface="Times New Roman"/>
                <a:cs typeface="Times New Roman"/>
              </a:rPr>
              <a:t>01)00M </a:t>
            </a:r>
            <a:r>
              <a:rPr dirty="0" sz="450" spc="10">
                <a:solidFill>
                  <a:srgbClr val="6D8369"/>
                </a:solidFill>
                <a:latin typeface="Times New Roman"/>
                <a:cs typeface="Times New Roman"/>
              </a:rPr>
              <a:t>(d</a:t>
            </a:r>
            <a:r>
              <a:rPr dirty="0" sz="450" spc="-65">
                <a:solidFill>
                  <a:srgbClr val="6D8369"/>
                </a:solidFill>
                <a:latin typeface="Times New Roman"/>
                <a:cs typeface="Times New Roman"/>
              </a:rPr>
              <a:t> </a:t>
            </a:r>
            <a:r>
              <a:rPr dirty="0" sz="450" spc="-35">
                <a:solidFill>
                  <a:srgbClr val="6D8369"/>
                </a:solidFill>
                <a:latin typeface="Times New Roman"/>
                <a:cs typeface="Times New Roman"/>
              </a:rPr>
              <a:t>"'1Ch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29644" y="2753105"/>
            <a:ext cx="398145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50" spc="-20">
                <a:solidFill>
                  <a:srgbClr val="60727B"/>
                </a:solidFill>
                <a:latin typeface="Arial"/>
                <a:cs typeface="Arial"/>
              </a:rPr>
              <a:t>,U,oa   </a:t>
            </a:r>
            <a:r>
              <a:rPr dirty="0" sz="450">
                <a:solidFill>
                  <a:srgbClr val="60727B"/>
                </a:solidFill>
                <a:latin typeface="Arial"/>
                <a:cs typeface="Arial"/>
              </a:rPr>
              <a:t>ct</a:t>
            </a:r>
            <a:r>
              <a:rPr dirty="0" sz="450" spc="-15">
                <a:solidFill>
                  <a:srgbClr val="60727B"/>
                </a:solidFill>
                <a:latin typeface="Arial"/>
                <a:cs typeface="Arial"/>
              </a:rPr>
              <a:t> </a:t>
            </a:r>
            <a:r>
              <a:rPr dirty="0" sz="450" spc="-30">
                <a:solidFill>
                  <a:srgbClr val="62625D"/>
                </a:solidFill>
                <a:latin typeface="Arial"/>
                <a:cs typeface="Arial"/>
              </a:rPr>
              <a:t>ti1</a:t>
            </a:r>
            <a:r>
              <a:rPr dirty="0" sz="450" spc="-30">
                <a:solidFill>
                  <a:srgbClr val="60727B"/>
                </a:solidFill>
                <a:latin typeface="Arial"/>
                <a:cs typeface="Arial"/>
              </a:rPr>
              <a:t>U"9</a:t>
            </a:r>
            <a:endParaRPr sz="4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33054" y="2816859"/>
            <a:ext cx="349885" cy="90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15">
                <a:solidFill>
                  <a:srgbClr val="60727B"/>
                </a:solidFill>
                <a:latin typeface="Times New Roman"/>
                <a:cs typeface="Times New Roman"/>
              </a:rPr>
              <a:t>;.abaou1acJ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15687" y="2899917"/>
            <a:ext cx="262255" cy="66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75">
                <a:solidFill>
                  <a:srgbClr val="60727B"/>
                </a:solidFill>
                <a:latin typeface="Arial"/>
                <a:cs typeface="Arial"/>
              </a:rPr>
              <a:t>....."'Id;</a:t>
            </a:r>
            <a:endParaRPr sz="3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51151" y="2497328"/>
            <a:ext cx="252095" cy="815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200" spc="50">
                <a:solidFill>
                  <a:srgbClr val="60727B"/>
                </a:solidFill>
                <a:latin typeface="Times New Roman"/>
                <a:cs typeface="Times New Roman"/>
              </a:rPr>
              <a:t>-</a:t>
            </a:r>
            <a:endParaRPr sz="5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89064" y="2415270"/>
            <a:ext cx="972185" cy="123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240" marR="5080" indent="-3175">
              <a:lnSpc>
                <a:spcPct val="55400"/>
              </a:lnSpc>
              <a:tabLst>
                <a:tab pos="228600" algn="l"/>
              </a:tabLst>
            </a:pPr>
            <a:r>
              <a:rPr dirty="0" sz="400" spc="15">
                <a:solidFill>
                  <a:srgbClr val="496BB5"/>
                </a:solidFill>
                <a:latin typeface="Arial"/>
                <a:cs typeface="Arial"/>
              </a:rPr>
              <a:t>l</a:t>
            </a:r>
            <a:r>
              <a:rPr dirty="0" sz="400" spc="15">
                <a:solidFill>
                  <a:srgbClr val="60727B"/>
                </a:solidFill>
                <a:latin typeface="Arial"/>
                <a:cs typeface="Arial"/>
              </a:rPr>
              <a:t>fwtilifil</a:t>
            </a:r>
            <a:r>
              <a:rPr dirty="0" sz="400" spc="15">
                <a:solidFill>
                  <a:srgbClr val="3D4B7C"/>
                </a:solidFill>
                <a:latin typeface="Arial"/>
                <a:cs typeface="Arial"/>
              </a:rPr>
              <a:t>l</a:t>
            </a:r>
            <a:r>
              <a:rPr dirty="0" sz="400" spc="15">
                <a:solidFill>
                  <a:srgbClr val="60727B"/>
                </a:solidFill>
                <a:latin typeface="Arial"/>
                <a:cs typeface="Arial"/>
              </a:rPr>
              <a:t>lolCllltflM </a:t>
            </a:r>
            <a:r>
              <a:rPr dirty="0" sz="650" spc="45">
                <a:solidFill>
                  <a:srgbClr val="41C1ED"/>
                </a:solidFill>
                <a:latin typeface="Times New Roman"/>
                <a:cs typeface="Times New Roman"/>
              </a:rPr>
              <a:t>t- </a:t>
            </a:r>
            <a:r>
              <a:rPr dirty="0" sz="650" spc="50">
                <a:solidFill>
                  <a:srgbClr val="75D1F4"/>
                </a:solidFill>
                <a:latin typeface="Times New Roman"/>
                <a:cs typeface="Times New Roman"/>
              </a:rPr>
              <a:t>- - - </a:t>
            </a:r>
            <a:r>
              <a:rPr dirty="0" sz="650" spc="45">
                <a:solidFill>
                  <a:srgbClr val="75D1F4"/>
                </a:solidFill>
                <a:latin typeface="Times New Roman"/>
                <a:cs typeface="Times New Roman"/>
              </a:rPr>
              <a:t>-,  </a:t>
            </a:r>
            <a:r>
              <a:rPr dirty="0" sz="650" spc="-85">
                <a:solidFill>
                  <a:srgbClr val="496295"/>
                </a:solidFill>
                <a:latin typeface="Times New Roman"/>
                <a:cs typeface="Times New Roman"/>
              </a:rPr>
              <a:t>r</a:t>
            </a:r>
            <a:r>
              <a:rPr dirty="0" sz="650" spc="-25">
                <a:solidFill>
                  <a:srgbClr val="60727B"/>
                </a:solidFill>
                <a:latin typeface="Times New Roman"/>
                <a:cs typeface="Times New Roman"/>
              </a:rPr>
              <a:t>o,</a:t>
            </a:r>
            <a:r>
              <a:rPr dirty="0" sz="650">
                <a:solidFill>
                  <a:srgbClr val="60727B"/>
                </a:solidFill>
                <a:latin typeface="Times New Roman"/>
                <a:cs typeface="Times New Roman"/>
              </a:rPr>
              <a:t>	</a:t>
            </a:r>
            <a:r>
              <a:rPr dirty="0" sz="650" spc="-95">
                <a:solidFill>
                  <a:srgbClr val="60727B"/>
                </a:solidFill>
                <a:latin typeface="Times New Roman"/>
                <a:cs typeface="Times New Roman"/>
              </a:rPr>
              <a:t>n</a:t>
            </a:r>
            <a:r>
              <a:rPr dirty="0" sz="650" spc="-60">
                <a:solidFill>
                  <a:srgbClr val="496295"/>
                </a:solidFill>
                <a:latin typeface="Times New Roman"/>
                <a:cs typeface="Times New Roman"/>
              </a:rPr>
              <a:t>,</a:t>
            </a:r>
            <a:r>
              <a:rPr dirty="0" sz="650" spc="-25">
                <a:solidFill>
                  <a:srgbClr val="60727B"/>
                </a:solidFill>
                <a:latin typeface="Times New Roman"/>
                <a:cs typeface="Times New Roman"/>
              </a:rPr>
              <a:t>....,</a:t>
            </a:r>
            <a:r>
              <a:rPr dirty="0" sz="650" spc="-75">
                <a:solidFill>
                  <a:srgbClr val="60727B"/>
                </a:solidFill>
                <a:latin typeface="Times New Roman"/>
                <a:cs typeface="Times New Roman"/>
              </a:rPr>
              <a:t> </a:t>
            </a:r>
            <a:r>
              <a:rPr dirty="0" sz="650" spc="-135">
                <a:solidFill>
                  <a:srgbClr val="60727B"/>
                </a:solidFill>
                <a:latin typeface="Times New Roman"/>
                <a:cs typeface="Times New Roman"/>
              </a:rPr>
              <a:t>P</a:t>
            </a:r>
            <a:r>
              <a:rPr dirty="0" sz="650" spc="-140">
                <a:solidFill>
                  <a:srgbClr val="60727B"/>
                </a:solidFill>
                <a:latin typeface="Times New Roman"/>
                <a:cs typeface="Times New Roman"/>
              </a:rPr>
              <a:t>&lt;</a:t>
            </a:r>
            <a:r>
              <a:rPr dirty="0" sz="650" spc="-105">
                <a:solidFill>
                  <a:srgbClr val="60727B"/>
                </a:solidFill>
                <a:latin typeface="Times New Roman"/>
                <a:cs typeface="Times New Roman"/>
              </a:rPr>
              <a:t>»-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82549" y="2453894"/>
            <a:ext cx="946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-110">
                <a:solidFill>
                  <a:srgbClr val="8C838A"/>
                </a:solidFill>
                <a:latin typeface="Times New Roman"/>
                <a:cs typeface="Times New Roman"/>
              </a:rPr>
              <a:t>,..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05823" y="4609592"/>
            <a:ext cx="720090" cy="149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25">
                <a:solidFill>
                  <a:srgbClr val="60727B"/>
                </a:solidFill>
                <a:latin typeface="Times New Roman"/>
                <a:cs typeface="Times New Roman"/>
              </a:rPr>
              <a:t>.(</a:t>
            </a:r>
            <a:r>
              <a:rPr dirty="0" sz="350" spc="30">
                <a:solidFill>
                  <a:srgbClr val="60727B"/>
                </a:solidFill>
                <a:latin typeface="Times New Roman"/>
                <a:cs typeface="Times New Roman"/>
              </a:rPr>
              <a:t>.oniil'la:I</a:t>
            </a:r>
            <a:r>
              <a:rPr dirty="0" sz="350" spc="-5">
                <a:solidFill>
                  <a:srgbClr val="60727B"/>
                </a:solidFill>
                <a:latin typeface="Times New Roman"/>
                <a:cs typeface="Times New Roman"/>
              </a:rPr>
              <a:t> </a:t>
            </a:r>
            <a:r>
              <a:rPr dirty="0" sz="400" spc="-5">
                <a:solidFill>
                  <a:srgbClr val="60727B"/>
                </a:solidFill>
                <a:latin typeface="Arial"/>
                <a:cs typeface="Arial"/>
              </a:rPr>
              <a:t>iSrodlJl!Jt'l/llll'lqi.at'J'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450" spc="5">
                <a:solidFill>
                  <a:srgbClr val="4B5D72"/>
                </a:solidFill>
                <a:latin typeface="Times New Roman"/>
                <a:cs typeface="Times New Roman"/>
              </a:rPr>
              <a:t>,</a:t>
            </a:r>
            <a:r>
              <a:rPr dirty="0" sz="450" spc="5">
                <a:solidFill>
                  <a:srgbClr val="496295"/>
                </a:solidFill>
                <a:latin typeface="Times New Roman"/>
                <a:cs typeface="Times New Roman"/>
              </a:rPr>
              <a:t>n</a:t>
            </a:r>
            <a:r>
              <a:rPr dirty="0" sz="450" spc="5">
                <a:solidFill>
                  <a:srgbClr val="60727B"/>
                </a:solidFill>
                <a:latin typeface="Times New Roman"/>
                <a:cs typeface="Times New Roman"/>
              </a:rPr>
              <a:t>tll     </a:t>
            </a:r>
            <a:r>
              <a:rPr dirty="0" sz="450">
                <a:solidFill>
                  <a:srgbClr val="496295"/>
                </a:solidFill>
                <a:latin typeface="Times New Roman"/>
                <a:cs typeface="Times New Roman"/>
              </a:rPr>
              <a:t>u</a:t>
            </a:r>
            <a:r>
              <a:rPr dirty="0" sz="450">
                <a:solidFill>
                  <a:srgbClr val="60727B"/>
                </a:solidFill>
                <a:latin typeface="Times New Roman"/>
                <a:cs typeface="Times New Roman"/>
              </a:rPr>
              <a:t>-</a:t>
            </a:r>
            <a:r>
              <a:rPr dirty="0" sz="450" spc="-10">
                <a:solidFill>
                  <a:srgbClr val="60727B"/>
                </a:solidFill>
                <a:latin typeface="Times New Roman"/>
                <a:cs typeface="Times New Roman"/>
              </a:rPr>
              <a:t> </a:t>
            </a:r>
            <a:r>
              <a:rPr dirty="0" sz="450" spc="-15">
                <a:solidFill>
                  <a:srgbClr val="60727B"/>
                </a:solidFill>
                <a:latin typeface="Times New Roman"/>
                <a:cs typeface="Times New Roman"/>
              </a:rPr>
              <a:t>iliOM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82413" y="4758944"/>
            <a:ext cx="1555115" cy="74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70">
                <a:solidFill>
                  <a:srgbClr val="858CCD"/>
                </a:solidFill>
                <a:latin typeface="Times New Roman"/>
                <a:cs typeface="Times New Roman"/>
              </a:rPr>
              <a:t>..,.. </a:t>
            </a:r>
            <a:r>
              <a:rPr dirty="0" sz="400" spc="145">
                <a:solidFill>
                  <a:srgbClr val="B393CD"/>
                </a:solidFill>
                <a:latin typeface="Times New Roman"/>
                <a:cs typeface="Times New Roman"/>
              </a:rPr>
              <a:t>_  _  </a:t>
            </a:r>
            <a:r>
              <a:rPr dirty="0" sz="400" spc="145">
                <a:solidFill>
                  <a:srgbClr val="905EB3"/>
                </a:solidFill>
                <a:latin typeface="Times New Roman"/>
                <a:cs typeface="Times New Roman"/>
              </a:rPr>
              <a:t>_  _  _  _ </a:t>
            </a:r>
            <a:r>
              <a:rPr dirty="0" sz="400" spc="210">
                <a:solidFill>
                  <a:srgbClr val="905EB3"/>
                </a:solidFill>
                <a:latin typeface="Times New Roman"/>
                <a:cs typeface="Times New Roman"/>
              </a:rPr>
              <a:t> </a:t>
            </a:r>
            <a:r>
              <a:rPr dirty="0" sz="400" spc="-50">
                <a:solidFill>
                  <a:srgbClr val="4B5D72"/>
                </a:solidFill>
                <a:latin typeface="Times New Roman"/>
                <a:cs typeface="Times New Roman"/>
              </a:rPr>
              <a:t>__</a:t>
            </a:r>
            <a:r>
              <a:rPr dirty="0" baseline="15873" sz="525" spc="-75">
                <a:solidFill>
                  <a:srgbClr val="60727B"/>
                </a:solidFill>
                <a:latin typeface="Times New Roman"/>
                <a:cs typeface="Times New Roman"/>
              </a:rPr>
              <a:t>.011:1£</a:t>
            </a:r>
            <a:r>
              <a:rPr dirty="0" sz="400" spc="-50">
                <a:solidFill>
                  <a:srgbClr val="60727B"/>
                </a:solidFill>
                <a:latin typeface="Times New Roman"/>
                <a:cs typeface="Times New Roman"/>
              </a:rPr>
              <a:t>i</a:t>
            </a:r>
            <a:r>
              <a:rPr dirty="0" baseline="15873" sz="525" spc="-75">
                <a:solidFill>
                  <a:srgbClr val="60727B"/>
                </a:solidFill>
                <a:latin typeface="Times New Roman"/>
                <a:cs typeface="Times New Roman"/>
              </a:rPr>
              <a:t>u</a:t>
            </a:r>
            <a:r>
              <a:rPr dirty="0" sz="400" spc="-50">
                <a:solidFill>
                  <a:srgbClr val="60727B"/>
                </a:solidFill>
                <a:latin typeface="Times New Roman"/>
                <a:cs typeface="Times New Roman"/>
              </a:rPr>
              <a:t>d</a:t>
            </a:r>
            <a:r>
              <a:rPr dirty="0" baseline="15873" sz="525" spc="-75">
                <a:solidFill>
                  <a:srgbClr val="60727B"/>
                </a:solidFill>
                <a:latin typeface="Times New Roman"/>
                <a:cs typeface="Times New Roman"/>
              </a:rPr>
              <a:t>U</a:t>
            </a:r>
            <a:r>
              <a:rPr dirty="0" sz="400" spc="-50">
                <a:solidFill>
                  <a:srgbClr val="60727B"/>
                </a:solidFill>
                <a:latin typeface="Times New Roman"/>
                <a:cs typeface="Times New Roman"/>
              </a:rPr>
              <a:t>tl</a:t>
            </a:r>
            <a:r>
              <a:rPr dirty="0" baseline="15873" sz="525" spc="-75">
                <a:solidFill>
                  <a:srgbClr val="60727B"/>
                </a:solidFill>
                <a:latin typeface="Times New Roman"/>
                <a:cs typeface="Times New Roman"/>
              </a:rPr>
              <a:t>W</a:t>
            </a:r>
            <a:r>
              <a:rPr dirty="0" sz="400" spc="-50">
                <a:solidFill>
                  <a:srgbClr val="60727B"/>
                </a:solidFill>
                <a:latin typeface="Times New Roman"/>
                <a:cs typeface="Times New Roman"/>
              </a:rPr>
              <a:t>lf</a:t>
            </a:r>
            <a:r>
              <a:rPr dirty="0" baseline="15873" sz="525" spc="-75">
                <a:solidFill>
                  <a:srgbClr val="60727B"/>
                </a:solidFill>
                <a:latin typeface="Times New Roman"/>
                <a:cs typeface="Times New Roman"/>
              </a:rPr>
              <a:t>l </a:t>
            </a:r>
            <a:r>
              <a:rPr dirty="0" baseline="15873" sz="525" spc="-82">
                <a:solidFill>
                  <a:srgbClr val="496295"/>
                </a:solidFill>
                <a:latin typeface="Times New Roman"/>
                <a:cs typeface="Times New Roman"/>
              </a:rPr>
              <a:t>u</a:t>
            </a:r>
            <a:r>
              <a:rPr dirty="0" sz="400" spc="-55">
                <a:solidFill>
                  <a:srgbClr val="60727B"/>
                </a:solidFill>
                <a:latin typeface="Times New Roman"/>
                <a:cs typeface="Times New Roman"/>
              </a:rPr>
              <a:t>-p</a:t>
            </a:r>
            <a:r>
              <a:rPr dirty="0" baseline="15873" sz="525" spc="-82">
                <a:solidFill>
                  <a:srgbClr val="60727B"/>
                </a:solidFill>
                <a:latin typeface="Times New Roman"/>
                <a:cs typeface="Times New Roman"/>
              </a:rPr>
              <a:t>K</a:t>
            </a:r>
            <a:r>
              <a:rPr dirty="0" sz="400" spc="-55">
                <a:solidFill>
                  <a:srgbClr val="60727B"/>
                </a:solidFill>
                <a:latin typeface="Times New Roman"/>
                <a:cs typeface="Times New Roman"/>
              </a:rPr>
              <a:t>!</a:t>
            </a:r>
            <a:r>
              <a:rPr dirty="0" baseline="15873" sz="525" spc="-82">
                <a:solidFill>
                  <a:srgbClr val="60727B"/>
                </a:solidFill>
                <a:latin typeface="Times New Roman"/>
                <a:cs typeface="Times New Roman"/>
              </a:rPr>
              <a:t>ll</a:t>
            </a:r>
            <a:r>
              <a:rPr dirty="0" sz="400" spc="-55">
                <a:solidFill>
                  <a:srgbClr val="60727B"/>
                </a:solidFill>
                <a:latin typeface="Times New Roman"/>
                <a:cs typeface="Times New Roman"/>
              </a:rPr>
              <a:t>(</a:t>
            </a:r>
            <a:r>
              <a:rPr dirty="0" baseline="15873" sz="525" spc="-82">
                <a:solidFill>
                  <a:srgbClr val="60727B"/>
                </a:solidFill>
                <a:latin typeface="Times New Roman"/>
                <a:cs typeface="Times New Roman"/>
              </a:rPr>
              <a:t>)</a:t>
            </a:r>
            <a:r>
              <a:rPr dirty="0" sz="400" spc="-55">
                <a:solidFill>
                  <a:srgbClr val="60727B"/>
                </a:solidFill>
                <a:latin typeface="Times New Roman"/>
                <a:cs typeface="Times New Roman"/>
              </a:rPr>
              <a:t>l</a:t>
            </a:r>
            <a:r>
              <a:rPr dirty="0" baseline="15873" sz="525" spc="-82">
                <a:solidFill>
                  <a:srgbClr val="60727B"/>
                </a:solidFill>
                <a:latin typeface="Times New Roman"/>
                <a:cs typeface="Times New Roman"/>
              </a:rPr>
              <a:t>tl</a:t>
            </a:r>
            <a:r>
              <a:rPr dirty="0" sz="400" spc="-55">
                <a:solidFill>
                  <a:srgbClr val="60727B"/>
                </a:solidFill>
                <a:latin typeface="Times New Roman"/>
                <a:cs typeface="Times New Roman"/>
              </a:rPr>
              <a:t>a</a:t>
            </a:r>
            <a:r>
              <a:rPr dirty="0" baseline="13888" sz="600" spc="-82">
                <a:solidFill>
                  <a:srgbClr val="60727B"/>
                </a:solidFill>
                <a:latin typeface="Times New Roman"/>
                <a:cs typeface="Times New Roman"/>
              </a:rPr>
              <a:t>a</a:t>
            </a:r>
            <a:r>
              <a:rPr dirty="0" sz="400" spc="-55">
                <a:solidFill>
                  <a:srgbClr val="60727B"/>
                </a:solidFill>
                <a:latin typeface="Times New Roman"/>
                <a:cs typeface="Times New Roman"/>
              </a:rPr>
              <a:t>l</a:t>
            </a:r>
            <a:r>
              <a:rPr dirty="0" baseline="13888" sz="600" spc="-82">
                <a:solidFill>
                  <a:srgbClr val="60727B"/>
                </a:solidFill>
                <a:latin typeface="Times New Roman"/>
                <a:cs typeface="Times New Roman"/>
              </a:rPr>
              <a:t>.</a:t>
            </a:r>
            <a:r>
              <a:rPr dirty="0" sz="400" spc="-55">
                <a:solidFill>
                  <a:srgbClr val="60727B"/>
                </a:solidFill>
                <a:latin typeface="Times New Roman"/>
                <a:cs typeface="Times New Roman"/>
              </a:rPr>
              <a:t>l</a:t>
            </a:r>
            <a:r>
              <a:rPr dirty="0" baseline="13888" sz="600" spc="-82">
                <a:solidFill>
                  <a:srgbClr val="60727B"/>
                </a:solidFill>
                <a:latin typeface="Times New Roman"/>
                <a:cs typeface="Times New Roman"/>
              </a:rPr>
              <a:t>l</a:t>
            </a:r>
            <a:r>
              <a:rPr dirty="0" sz="400" spc="-55">
                <a:solidFill>
                  <a:srgbClr val="60727B"/>
                </a:solidFill>
                <a:latin typeface="Times New Roman"/>
                <a:cs typeface="Times New Roman"/>
              </a:rPr>
              <a:t>l</a:t>
            </a:r>
            <a:r>
              <a:rPr dirty="0" baseline="13888" sz="600" spc="-82">
                <a:solidFill>
                  <a:srgbClr val="60727B"/>
                </a:solidFill>
                <a:latin typeface="Times New Roman"/>
                <a:cs typeface="Times New Roman"/>
              </a:rPr>
              <a:t>d</a:t>
            </a:r>
            <a:r>
              <a:rPr dirty="0" sz="400" spc="-55">
                <a:solidFill>
                  <a:srgbClr val="60727B"/>
                </a:solidFill>
                <a:latin typeface="Times New Roman"/>
                <a:cs typeface="Times New Roman"/>
              </a:rPr>
              <a:t>li</a:t>
            </a:r>
            <a:r>
              <a:rPr dirty="0" baseline="13888" sz="600" spc="-82">
                <a:solidFill>
                  <a:srgbClr val="60727B"/>
                </a:solidFill>
                <a:latin typeface="Times New Roman"/>
                <a:cs typeface="Times New Roman"/>
              </a:rPr>
              <a:t>i</a:t>
            </a:r>
            <a:r>
              <a:rPr dirty="0" sz="400" spc="-55">
                <a:solidFill>
                  <a:srgbClr val="60727B"/>
                </a:solidFill>
                <a:latin typeface="Times New Roman"/>
                <a:cs typeface="Times New Roman"/>
              </a:rPr>
              <a:t>la</a:t>
            </a:r>
            <a:r>
              <a:rPr dirty="0" baseline="13888" sz="600" spc="-82">
                <a:solidFill>
                  <a:srgbClr val="60727B"/>
                </a:solidFill>
                <a:latin typeface="Times New Roman"/>
                <a:cs typeface="Times New Roman"/>
              </a:rPr>
              <a:t>O</a:t>
            </a:r>
            <a:r>
              <a:rPr dirty="0" sz="400" spc="-55">
                <a:solidFill>
                  <a:srgbClr val="60727B"/>
                </a:solidFill>
                <a:latin typeface="Times New Roman"/>
                <a:cs typeface="Times New Roman"/>
              </a:rPr>
              <a:t>M</a:t>
            </a:r>
            <a:r>
              <a:rPr dirty="0" baseline="13888" sz="600" spc="-82">
                <a:solidFill>
                  <a:srgbClr val="60727B"/>
                </a:solidFill>
                <a:latin typeface="Times New Roman"/>
                <a:cs typeface="Times New Roman"/>
              </a:rPr>
              <a:t>l'I</a:t>
            </a:r>
            <a:r>
              <a:rPr dirty="0" sz="400" spc="-55">
                <a:solidFill>
                  <a:srgbClr val="60727B"/>
                </a:solidFill>
                <a:latin typeface="Times New Roman"/>
                <a:cs typeface="Times New Roman"/>
              </a:rPr>
              <a:t>.</a:t>
            </a:r>
            <a:r>
              <a:rPr dirty="0" baseline="13888" sz="600" spc="-82">
                <a:solidFill>
                  <a:srgbClr val="60727B"/>
                </a:solidFill>
                <a:latin typeface="Times New Roman"/>
                <a:cs typeface="Times New Roman"/>
              </a:rPr>
              <a:t>S</a:t>
            </a:r>
            <a:r>
              <a:rPr dirty="0" sz="400" spc="-55">
                <a:solidFill>
                  <a:srgbClr val="60727B"/>
                </a:solidFill>
                <a:latin typeface="Times New Roman"/>
                <a:cs typeface="Times New Roman"/>
              </a:rPr>
              <a:t>.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789066" y="4701032"/>
            <a:ext cx="732155" cy="443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330">
                <a:solidFill>
                  <a:srgbClr val="60727B"/>
                </a:solidFill>
                <a:latin typeface="Arial"/>
                <a:cs typeface="Arial"/>
              </a:rPr>
              <a:t>== </a:t>
            </a:r>
            <a:r>
              <a:rPr dirty="0" sz="2800" spc="-190">
                <a:solidFill>
                  <a:srgbClr val="60727B"/>
                </a:solidFill>
                <a:latin typeface="Arial"/>
                <a:cs typeface="Arial"/>
              </a:rPr>
              <a:t> </a:t>
            </a:r>
            <a:r>
              <a:rPr dirty="0" sz="1100" spc="35" i="1">
                <a:solidFill>
                  <a:srgbClr val="60727B"/>
                </a:solidFill>
                <a:latin typeface="Arial"/>
                <a:cs typeface="Arial"/>
              </a:rPr>
              <a:t>\9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05823" y="5024373"/>
            <a:ext cx="594360" cy="67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100">
                <a:solidFill>
                  <a:srgbClr val="60727B"/>
                </a:solidFill>
                <a:latin typeface="Times New Roman"/>
                <a:cs typeface="Times New Roman"/>
              </a:rPr>
              <a:t>.(.on,dtilfl(</a:t>
            </a:r>
            <a:r>
              <a:rPr dirty="0" sz="350" spc="5">
                <a:solidFill>
                  <a:srgbClr val="60727B"/>
                </a:solidFill>
                <a:latin typeface="Times New Roman"/>
                <a:cs typeface="Times New Roman"/>
              </a:rPr>
              <a:t> </a:t>
            </a:r>
            <a:r>
              <a:rPr dirty="0" sz="350" spc="110">
                <a:solidFill>
                  <a:srgbClr val="60727B"/>
                </a:solidFill>
                <a:latin typeface="Times New Roman"/>
                <a:cs typeface="Times New Roman"/>
              </a:rPr>
              <a:t>Qleiii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23285" y="5581650"/>
            <a:ext cx="107314" cy="267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50" spc="-220">
                <a:solidFill>
                  <a:srgbClr val="8C838A"/>
                </a:solidFill>
                <a:latin typeface="Times New Roman"/>
                <a:cs typeface="Times New Roman"/>
              </a:rPr>
              <a:t>.</a:t>
            </a:r>
            <a:r>
              <a:rPr dirty="0" baseline="20467" sz="1425" spc="-667">
                <a:solidFill>
                  <a:srgbClr val="41C1ED"/>
                </a:solidFill>
                <a:latin typeface="Arial"/>
                <a:cs typeface="Arial"/>
              </a:rPr>
              <a:t>I</a:t>
            </a:r>
            <a:r>
              <a:rPr dirty="0" sz="1650" spc="-200">
                <a:solidFill>
                  <a:srgbClr val="8C838A"/>
                </a:solidFill>
                <a:latin typeface="Times New Roman"/>
                <a:cs typeface="Times New Roman"/>
              </a:rPr>
              <a:t>..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177692" y="6465823"/>
            <a:ext cx="671830" cy="74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>
                <a:solidFill>
                  <a:srgbClr val="857E41"/>
                </a:solidFill>
                <a:latin typeface="Times New Roman"/>
                <a:cs typeface="Times New Roman"/>
              </a:rPr>
              <a:t>Hh-l•fl"l'..k...</a:t>
            </a:r>
            <a:r>
              <a:rPr dirty="0" sz="400" spc="-20">
                <a:solidFill>
                  <a:srgbClr val="857E41"/>
                </a:solidFill>
                <a:latin typeface="Times New Roman"/>
                <a:cs typeface="Times New Roman"/>
              </a:rPr>
              <a:t> </a:t>
            </a:r>
            <a:r>
              <a:rPr dirty="0" sz="400" spc="35">
                <a:solidFill>
                  <a:srgbClr val="6D7C4B"/>
                </a:solidFill>
                <a:latin typeface="Times New Roman"/>
                <a:cs typeface="Times New Roman"/>
              </a:rPr>
              <a:t>1+1)Mi.Hrl!",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46777" y="6465823"/>
            <a:ext cx="601980" cy="74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25">
                <a:solidFill>
                  <a:srgbClr val="7C6436"/>
                </a:solidFill>
                <a:latin typeface="Times New Roman"/>
                <a:cs typeface="Times New Roman"/>
              </a:rPr>
              <a:t>( </a:t>
            </a:r>
            <a:r>
              <a:rPr dirty="0" sz="400" spc="-40">
                <a:solidFill>
                  <a:srgbClr val="857E41"/>
                </a:solidFill>
                <a:latin typeface="Times New Roman"/>
                <a:cs typeface="Times New Roman"/>
              </a:rPr>
              <a:t>£1"1lll</a:t>
            </a:r>
            <a:r>
              <a:rPr dirty="0" sz="400" spc="-40">
                <a:solidFill>
                  <a:srgbClr val="7C6436"/>
                </a:solidFill>
                <a:latin typeface="Times New Roman"/>
                <a:cs typeface="Times New Roman"/>
              </a:rPr>
              <a:t>u    </a:t>
            </a:r>
            <a:r>
              <a:rPr dirty="0" sz="400" spc="-70">
                <a:solidFill>
                  <a:srgbClr val="7C6436"/>
                </a:solidFill>
                <a:latin typeface="Times New Roman"/>
                <a:cs typeface="Times New Roman"/>
              </a:rPr>
              <a:t>Q     </a:t>
            </a:r>
            <a:r>
              <a:rPr dirty="0" sz="400" spc="-75">
                <a:solidFill>
                  <a:srgbClr val="7C6436"/>
                </a:solidFill>
                <a:latin typeface="Times New Roman"/>
                <a:cs typeface="Times New Roman"/>
              </a:rPr>
              <a:t>r           </a:t>
            </a:r>
            <a:r>
              <a:rPr dirty="0" sz="400" spc="-85">
                <a:solidFill>
                  <a:srgbClr val="857E41"/>
                </a:solidFill>
                <a:latin typeface="Times New Roman"/>
                <a:cs typeface="Times New Roman"/>
              </a:rPr>
              <a:t>ln            </a:t>
            </a:r>
            <a:r>
              <a:rPr dirty="0" sz="400" spc="-140">
                <a:solidFill>
                  <a:srgbClr val="7C6436"/>
                </a:solidFill>
                <a:latin typeface="Times New Roman"/>
                <a:cs typeface="Times New Roman"/>
              </a:rPr>
              <a:t>1</a:t>
            </a:r>
            <a:r>
              <a:rPr dirty="0" sz="400" spc="105">
                <a:solidFill>
                  <a:srgbClr val="7C6436"/>
                </a:solidFill>
                <a:latin typeface="Times New Roman"/>
                <a:cs typeface="Times New Roman"/>
              </a:rPr>
              <a:t> </a:t>
            </a:r>
            <a:r>
              <a:rPr dirty="0" sz="400" spc="-80">
                <a:solidFill>
                  <a:srgbClr val="857E41"/>
                </a:solidFill>
                <a:latin typeface="Times New Roman"/>
                <a:cs typeface="Times New Roman"/>
              </a:rPr>
              <a:t>li     </a:t>
            </a:r>
            <a:r>
              <a:rPr dirty="0" sz="400" spc="-140">
                <a:solidFill>
                  <a:srgbClr val="7C6436"/>
                </a:solidFill>
                <a:latin typeface="Times New Roman"/>
                <a:cs typeface="Times New Roman"/>
              </a:rPr>
              <a:t>1</a:t>
            </a:r>
            <a:r>
              <a:rPr dirty="0" sz="400" spc="50">
                <a:solidFill>
                  <a:srgbClr val="7C6436"/>
                </a:solidFill>
                <a:latin typeface="Times New Roman"/>
                <a:cs typeface="Times New Roman"/>
              </a:rPr>
              <a:t> </a:t>
            </a:r>
            <a:r>
              <a:rPr dirty="0" sz="400" spc="-85">
                <a:solidFill>
                  <a:srgbClr val="857E41"/>
                </a:solidFill>
                <a:latin typeface="Times New Roman"/>
                <a:cs typeface="Times New Roman"/>
              </a:rPr>
              <a:t>\J.       MIWU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70374" y="6538976"/>
            <a:ext cx="2435225" cy="74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-80">
                <a:solidFill>
                  <a:srgbClr val="977236"/>
                </a:solidFill>
                <a:latin typeface="Arial"/>
                <a:cs typeface="Arial"/>
              </a:rPr>
              <a:t>m</a:t>
            </a:r>
            <a:r>
              <a:rPr dirty="0" sz="400" spc="-80">
                <a:solidFill>
                  <a:srgbClr val="6D7C4B"/>
                </a:solidFill>
                <a:latin typeface="Arial"/>
                <a:cs typeface="Arial"/>
              </a:rPr>
              <a:t>,         </a:t>
            </a:r>
            <a:r>
              <a:rPr dirty="0" sz="400" spc="10">
                <a:solidFill>
                  <a:srgbClr val="6D7C4B"/>
                </a:solidFill>
                <a:latin typeface="Arial"/>
                <a:cs typeface="Arial"/>
              </a:rPr>
              <a:t>lu6.i,u </a:t>
            </a:r>
            <a:r>
              <a:rPr dirty="0" sz="400" spc="15">
                <a:solidFill>
                  <a:srgbClr val="6D7C4B"/>
                </a:solidFill>
                <a:latin typeface="Arial"/>
                <a:cs typeface="Arial"/>
              </a:rPr>
              <a:t>l'l'lrt'..,. </a:t>
            </a:r>
            <a:r>
              <a:rPr dirty="0" sz="400" spc="105">
                <a:solidFill>
                  <a:srgbClr val="6D7C4B"/>
                </a:solidFill>
                <a:latin typeface="Arial"/>
                <a:cs typeface="Arial"/>
              </a:rPr>
              <a:t>cwf""1t </a:t>
            </a:r>
            <a:r>
              <a:rPr dirty="0" sz="400" spc="135">
                <a:solidFill>
                  <a:srgbClr val="857E41"/>
                </a:solidFill>
                <a:latin typeface="Arial"/>
                <a:cs typeface="Arial"/>
              </a:rPr>
              <a:t>n  </a:t>
            </a:r>
            <a:r>
              <a:rPr dirty="0" sz="400" spc="65">
                <a:solidFill>
                  <a:srgbClr val="62625D"/>
                </a:solidFill>
                <a:latin typeface="Arial"/>
                <a:cs typeface="Arial"/>
              </a:rPr>
              <a:t>i.- </a:t>
            </a:r>
            <a:r>
              <a:rPr dirty="0" sz="400" spc="80">
                <a:solidFill>
                  <a:srgbClr val="9A9A9A"/>
                </a:solidFill>
                <a:latin typeface="Arial"/>
                <a:cs typeface="Arial"/>
              </a:rPr>
              <a:t>-   -   -   </a:t>
            </a:r>
            <a:r>
              <a:rPr dirty="0" sz="400" spc="60">
                <a:solidFill>
                  <a:srgbClr val="9A9A9A"/>
                </a:solidFill>
                <a:latin typeface="Arial"/>
                <a:cs typeface="Arial"/>
              </a:rPr>
              <a:t>-'  </a:t>
            </a:r>
            <a:r>
              <a:rPr dirty="0" sz="400" spc="80">
                <a:solidFill>
                  <a:srgbClr val="62625D"/>
                </a:solidFill>
                <a:latin typeface="Arial"/>
                <a:cs typeface="Arial"/>
              </a:rPr>
              <a:t>-   -   -   </a:t>
            </a:r>
            <a:r>
              <a:rPr dirty="0" sz="400" spc="90">
                <a:solidFill>
                  <a:srgbClr val="62625D"/>
                </a:solidFill>
                <a:latin typeface="Arial"/>
                <a:cs typeface="Arial"/>
              </a:rPr>
              <a:t>-+j </a:t>
            </a:r>
            <a:r>
              <a:rPr dirty="0" sz="400" spc="-10">
                <a:solidFill>
                  <a:srgbClr val="6D7C4B"/>
                </a:solidFill>
                <a:latin typeface="Arial"/>
                <a:cs typeface="Arial"/>
              </a:rPr>
              <a:t>.ttti:.odr  </a:t>
            </a:r>
            <a:r>
              <a:rPr dirty="0" sz="400" spc="-35">
                <a:solidFill>
                  <a:srgbClr val="6D7C4B"/>
                </a:solidFill>
                <a:latin typeface="Arial"/>
                <a:cs typeface="Arial"/>
              </a:rPr>
              <a:t>41       </a:t>
            </a:r>
            <a:r>
              <a:rPr dirty="0" sz="400" spc="-65">
                <a:solidFill>
                  <a:srgbClr val="6D7C4B"/>
                </a:solidFill>
                <a:latin typeface="Arial"/>
                <a:cs typeface="Arial"/>
              </a:rPr>
              <a:t>i:.</a:t>
            </a:r>
            <a:r>
              <a:rPr dirty="0" sz="400" spc="-65">
                <a:solidFill>
                  <a:srgbClr val="857E41"/>
                </a:solidFill>
                <a:latin typeface="Arial"/>
                <a:cs typeface="Arial"/>
              </a:rPr>
              <a:t>•</a:t>
            </a:r>
            <a:r>
              <a:rPr dirty="0" sz="400" spc="-65">
                <a:solidFill>
                  <a:srgbClr val="6D7C4B"/>
                </a:solidFill>
                <a:latin typeface="Arial"/>
                <a:cs typeface="Arial"/>
              </a:rPr>
              <a:t>o       </a:t>
            </a:r>
            <a:r>
              <a:rPr dirty="0" sz="400" spc="-65">
                <a:solidFill>
                  <a:srgbClr val="857E41"/>
                </a:solidFill>
                <a:latin typeface="Arial"/>
                <a:cs typeface="Arial"/>
              </a:rPr>
              <a:t>.w       </a:t>
            </a:r>
            <a:r>
              <a:rPr dirty="0" sz="400" spc="-30">
                <a:solidFill>
                  <a:srgbClr val="857E41"/>
                </a:solidFill>
                <a:latin typeface="Arial"/>
                <a:cs typeface="Arial"/>
              </a:rPr>
              <a:t>l  fll </a:t>
            </a:r>
            <a:r>
              <a:rPr dirty="0" sz="400" spc="-15">
                <a:solidFill>
                  <a:srgbClr val="857E41"/>
                </a:solidFill>
                <a:latin typeface="Arial"/>
                <a:cs typeface="Arial"/>
              </a:rPr>
              <a:t>.r'.tH'l</a:t>
            </a:r>
            <a:r>
              <a:rPr dirty="0" sz="400" spc="10">
                <a:solidFill>
                  <a:srgbClr val="857E41"/>
                </a:solidFill>
                <a:latin typeface="Arial"/>
                <a:cs typeface="Arial"/>
              </a:rPr>
              <a:t> </a:t>
            </a:r>
            <a:r>
              <a:rPr dirty="0" sz="400" spc="-15">
                <a:solidFill>
                  <a:srgbClr val="7C6436"/>
                </a:solidFill>
                <a:latin typeface="Arial"/>
                <a:cs typeface="Arial"/>
              </a:rPr>
              <a:t>f</a:t>
            </a:r>
            <a:endParaRPr sz="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19069" y="6599935"/>
            <a:ext cx="742315" cy="74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35">
                <a:solidFill>
                  <a:srgbClr val="857E41"/>
                </a:solidFill>
                <a:latin typeface="Times New Roman"/>
                <a:cs typeface="Times New Roman"/>
              </a:rPr>
              <a:t>lischil\l" </a:t>
            </a:r>
            <a:r>
              <a:rPr dirty="0" sz="400" spc="15">
                <a:solidFill>
                  <a:srgbClr val="857E41"/>
                </a:solidFill>
                <a:latin typeface="Times New Roman"/>
                <a:cs typeface="Times New Roman"/>
              </a:rPr>
              <a:t>' </a:t>
            </a:r>
            <a:r>
              <a:rPr dirty="0" sz="400" spc="-120">
                <a:solidFill>
                  <a:srgbClr val="857E41"/>
                </a:solidFill>
                <a:latin typeface="Times New Roman"/>
                <a:cs typeface="Times New Roman"/>
              </a:rPr>
              <a:t>WT</a:t>
            </a:r>
            <a:r>
              <a:rPr dirty="0" sz="400" spc="-120">
                <a:solidFill>
                  <a:srgbClr val="AE9542"/>
                </a:solidFill>
                <a:latin typeface="Times New Roman"/>
                <a:cs typeface="Times New Roman"/>
              </a:rPr>
              <a:t>.</a:t>
            </a:r>
            <a:r>
              <a:rPr dirty="0" sz="400" spc="-25">
                <a:solidFill>
                  <a:srgbClr val="AE9542"/>
                </a:solidFill>
                <a:latin typeface="Times New Roman"/>
                <a:cs typeface="Times New Roman"/>
              </a:rPr>
              <a:t> </a:t>
            </a:r>
            <a:r>
              <a:rPr dirty="0" sz="400" spc="-35">
                <a:solidFill>
                  <a:srgbClr val="857E41"/>
                </a:solidFill>
                <a:latin typeface="Times New Roman"/>
                <a:cs typeface="Times New Roman"/>
              </a:rPr>
              <a:t>'!l</a:t>
            </a:r>
            <a:r>
              <a:rPr dirty="0" sz="400" spc="-35">
                <a:solidFill>
                  <a:srgbClr val="7C6436"/>
                </a:solidFill>
                <a:latin typeface="Times New Roman"/>
                <a:cs typeface="Times New Roman"/>
              </a:rPr>
              <a:t>f1 </a:t>
            </a:r>
            <a:r>
              <a:rPr dirty="0" sz="400">
                <a:solidFill>
                  <a:srgbClr val="857E41"/>
                </a:solidFill>
                <a:latin typeface="Times New Roman"/>
                <a:cs typeface="Times New Roman"/>
              </a:rPr>
              <a:t>Jl"f </a:t>
            </a:r>
            <a:r>
              <a:rPr dirty="0" sz="400" spc="-10">
                <a:solidFill>
                  <a:srgbClr val="666442"/>
                </a:solidFill>
                <a:latin typeface="Times New Roman"/>
                <a:cs typeface="Times New Roman"/>
              </a:rPr>
              <a:t>l</a:t>
            </a:r>
            <a:r>
              <a:rPr dirty="0" sz="400" spc="-10">
                <a:solidFill>
                  <a:srgbClr val="857E41"/>
                </a:solidFill>
                <a:latin typeface="Times New Roman"/>
                <a:cs typeface="Times New Roman"/>
              </a:rPr>
              <a:t>!l</a:t>
            </a:r>
            <a:r>
              <a:rPr dirty="0" sz="400" spc="45">
                <a:solidFill>
                  <a:srgbClr val="857E41"/>
                </a:solidFill>
                <a:latin typeface="Times New Roman"/>
                <a:cs typeface="Times New Roman"/>
              </a:rPr>
              <a:t> </a:t>
            </a:r>
            <a:r>
              <a:rPr dirty="0" sz="400" spc="-10">
                <a:solidFill>
                  <a:srgbClr val="857E41"/>
                </a:solidFill>
                <a:latin typeface="Times New Roman"/>
                <a:cs typeface="Times New Roman"/>
              </a:rPr>
              <a:t>rli"tl&lt;rill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48780" y="6599935"/>
            <a:ext cx="219710" cy="74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-45">
                <a:solidFill>
                  <a:srgbClr val="AE9542"/>
                </a:solidFill>
                <a:latin typeface="Times New Roman"/>
                <a:cs typeface="Times New Roman"/>
              </a:rPr>
              <a:t>t    </a:t>
            </a:r>
            <a:r>
              <a:rPr dirty="0" sz="400" spc="-70">
                <a:solidFill>
                  <a:srgbClr val="857E41"/>
                </a:solidFill>
                <a:latin typeface="Times New Roman"/>
                <a:cs typeface="Times New Roman"/>
              </a:rPr>
              <a:t>i:t</a:t>
            </a:r>
            <a:r>
              <a:rPr dirty="0" sz="400" spc="-70">
                <a:solidFill>
                  <a:srgbClr val="666442"/>
                </a:solidFill>
                <a:latin typeface="Times New Roman"/>
                <a:cs typeface="Times New Roman"/>
              </a:rPr>
              <a:t>l   </a:t>
            </a:r>
            <a:r>
              <a:rPr dirty="0" sz="400" spc="-45">
                <a:solidFill>
                  <a:srgbClr val="857E41"/>
                </a:solidFill>
                <a:latin typeface="Times New Roman"/>
                <a:cs typeface="Times New Roman"/>
              </a:rPr>
              <a:t>ti'rt'</a:t>
            </a:r>
            <a:r>
              <a:rPr dirty="0" sz="400" spc="5">
                <a:solidFill>
                  <a:srgbClr val="857E41"/>
                </a:solidFill>
                <a:latin typeface="Times New Roman"/>
                <a:cs typeface="Times New Roman"/>
              </a:rPr>
              <a:t> </a:t>
            </a:r>
            <a:r>
              <a:rPr dirty="0" sz="400" spc="-45">
                <a:solidFill>
                  <a:srgbClr val="7C6436"/>
                </a:solidFill>
                <a:latin typeface="Times New Roman"/>
                <a:cs typeface="Times New Roman"/>
              </a:rPr>
              <a:t>.:</a:t>
            </a:r>
            <a:r>
              <a:rPr dirty="0" sz="400" spc="-45">
                <a:solidFill>
                  <a:srgbClr val="6D8369"/>
                </a:solidFill>
                <a:latin typeface="Times New Roman"/>
                <a:cs typeface="Times New Roman"/>
              </a:rPr>
              <a:t>I</a:t>
            </a:r>
            <a:r>
              <a:rPr dirty="0" sz="400" spc="-45">
                <a:solidFill>
                  <a:srgbClr val="7C6436"/>
                </a:solidFill>
                <a:latin typeface="Times New Roman"/>
                <a:cs typeface="Times New Roman"/>
              </a:rPr>
              <a:t>.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384918" y="6388100"/>
            <a:ext cx="64135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100" spc="-735">
                <a:solidFill>
                  <a:srgbClr val="857E41"/>
                </a:solidFill>
                <a:latin typeface="Times New Roman"/>
                <a:cs typeface="Times New Roman"/>
              </a:rPr>
              <a:t>-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224934" y="4819700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 h="0">
                <a:moveTo>
                  <a:pt x="0" y="0"/>
                </a:moveTo>
                <a:lnTo>
                  <a:pt x="768096" y="0"/>
                </a:lnTo>
              </a:path>
            </a:pathLst>
          </a:custGeom>
          <a:ln w="3175">
            <a:solidFill>
              <a:srgbClr val="B292C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8695" y="990600"/>
            <a:ext cx="5667756" cy="3191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59457" y="2586989"/>
            <a:ext cx="527685" cy="233679"/>
          </a:xfrm>
          <a:custGeom>
            <a:avLst/>
            <a:gdLst/>
            <a:ahLst/>
            <a:cxnLst/>
            <a:rect l="l" t="t" r="r" b="b"/>
            <a:pathLst>
              <a:path w="527685" h="233680">
                <a:moveTo>
                  <a:pt x="410718" y="0"/>
                </a:moveTo>
                <a:lnTo>
                  <a:pt x="410718" y="58293"/>
                </a:lnTo>
                <a:lnTo>
                  <a:pt x="0" y="58293"/>
                </a:lnTo>
                <a:lnTo>
                  <a:pt x="0" y="174879"/>
                </a:lnTo>
                <a:lnTo>
                  <a:pt x="410718" y="174879"/>
                </a:lnTo>
                <a:lnTo>
                  <a:pt x="410718" y="233172"/>
                </a:lnTo>
                <a:lnTo>
                  <a:pt x="527304" y="116586"/>
                </a:lnTo>
                <a:lnTo>
                  <a:pt x="410718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59457" y="2586989"/>
            <a:ext cx="527685" cy="233679"/>
          </a:xfrm>
          <a:custGeom>
            <a:avLst/>
            <a:gdLst/>
            <a:ahLst/>
            <a:cxnLst/>
            <a:rect l="l" t="t" r="r" b="b"/>
            <a:pathLst>
              <a:path w="527685" h="233680">
                <a:moveTo>
                  <a:pt x="0" y="58293"/>
                </a:moveTo>
                <a:lnTo>
                  <a:pt x="410718" y="58293"/>
                </a:lnTo>
                <a:lnTo>
                  <a:pt x="410718" y="0"/>
                </a:lnTo>
                <a:lnTo>
                  <a:pt x="527304" y="116586"/>
                </a:lnTo>
                <a:lnTo>
                  <a:pt x="410718" y="233172"/>
                </a:lnTo>
                <a:lnTo>
                  <a:pt x="410718" y="174879"/>
                </a:lnTo>
                <a:lnTo>
                  <a:pt x="0" y="174879"/>
                </a:lnTo>
                <a:lnTo>
                  <a:pt x="0" y="58293"/>
                </a:lnTo>
                <a:close/>
              </a:path>
            </a:pathLst>
          </a:custGeom>
          <a:ln w="25908">
            <a:solidFill>
              <a:srgbClr val="6F2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4939" y="2250059"/>
            <a:ext cx="1409700" cy="838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Key  information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  </a:t>
            </a:r>
            <a:r>
              <a:rPr dirty="0" sz="1800" spc="-5">
                <a:latin typeface="Arial"/>
                <a:cs typeface="Arial"/>
              </a:rPr>
              <a:t>each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step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36842" y="3962437"/>
            <a:ext cx="620953" cy="589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47916" y="2525267"/>
            <a:ext cx="559307" cy="292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87488" y="1945259"/>
            <a:ext cx="1051560" cy="11131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5" b="0">
                <a:latin typeface="Arial"/>
                <a:cs typeface="Arial"/>
              </a:rPr>
              <a:t>D</a:t>
            </a:r>
            <a:r>
              <a:rPr dirty="0" sz="1800" spc="-15" b="0">
                <a:latin typeface="Arial"/>
                <a:cs typeface="Arial"/>
              </a:rPr>
              <a:t>i</a:t>
            </a:r>
            <a:r>
              <a:rPr dirty="0" sz="1800" spc="-5" b="0">
                <a:latin typeface="Arial"/>
                <a:cs typeface="Arial"/>
              </a:rPr>
              <a:t>am</a:t>
            </a:r>
            <a:r>
              <a:rPr dirty="0" sz="1800" spc="-15" b="0">
                <a:latin typeface="Arial"/>
                <a:cs typeface="Arial"/>
              </a:rPr>
              <a:t>o</a:t>
            </a:r>
            <a:r>
              <a:rPr dirty="0" sz="1800" spc="-5" b="0">
                <a:latin typeface="Arial"/>
                <a:cs typeface="Arial"/>
              </a:rPr>
              <a:t>n</a:t>
            </a:r>
            <a:r>
              <a:rPr dirty="0" sz="1800" spc="-15" b="0">
                <a:latin typeface="Arial"/>
                <a:cs typeface="Arial"/>
              </a:rPr>
              <a:t>d</a:t>
            </a:r>
            <a:r>
              <a:rPr dirty="0" sz="1800" b="0">
                <a:latin typeface="Arial"/>
                <a:cs typeface="Arial"/>
              </a:rPr>
              <a:t>s  </a:t>
            </a:r>
            <a:r>
              <a:rPr dirty="0" sz="1800" spc="-5" b="0">
                <a:latin typeface="Arial"/>
                <a:cs typeface="Arial"/>
              </a:rPr>
              <a:t>are  decision  points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81215" y="4460494"/>
            <a:ext cx="1676400" cy="838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Pentagons are  clickable links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  </a:t>
            </a:r>
            <a:r>
              <a:rPr dirty="0" sz="1800" spc="-5">
                <a:latin typeface="Arial"/>
                <a:cs typeface="Arial"/>
              </a:rPr>
              <a:t>more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resources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0448" y="73152"/>
            <a:ext cx="1048512" cy="694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40608" y="73152"/>
            <a:ext cx="2145791" cy="719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96640" y="902208"/>
            <a:ext cx="4437888" cy="3633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191" y="5169408"/>
            <a:ext cx="2048256" cy="438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19871" y="5718047"/>
            <a:ext cx="1011935" cy="414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25596" y="2694432"/>
            <a:ext cx="0" cy="727075"/>
          </a:xfrm>
          <a:custGeom>
            <a:avLst/>
            <a:gdLst/>
            <a:ahLst/>
            <a:cxnLst/>
            <a:rect l="l" t="t" r="r" b="b"/>
            <a:pathLst>
              <a:path w="0" h="727075">
                <a:moveTo>
                  <a:pt x="0" y="726948"/>
                </a:moveTo>
                <a:lnTo>
                  <a:pt x="0" y="0"/>
                </a:lnTo>
              </a:path>
            </a:pathLst>
          </a:custGeom>
          <a:ln w="33528">
            <a:solidFill>
              <a:srgbClr val="03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08832" y="2711195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 h="0">
                <a:moveTo>
                  <a:pt x="0" y="0"/>
                </a:moveTo>
                <a:lnTo>
                  <a:pt x="566927" y="0"/>
                </a:lnTo>
              </a:path>
            </a:pathLst>
          </a:custGeom>
          <a:ln w="33528">
            <a:solidFill>
              <a:srgbClr val="13B3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08832" y="3404615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 h="0">
                <a:moveTo>
                  <a:pt x="0" y="0"/>
                </a:moveTo>
                <a:lnTo>
                  <a:pt x="566927" y="0"/>
                </a:lnTo>
              </a:path>
            </a:pathLst>
          </a:custGeom>
          <a:ln w="32004">
            <a:solidFill>
              <a:srgbClr val="08AC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471215" y="807720"/>
            <a:ext cx="14986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55" i="1">
                <a:solidFill>
                  <a:srgbClr val="465062"/>
                </a:solidFill>
                <a:latin typeface="Arial"/>
                <a:cs typeface="Arial"/>
              </a:rPr>
              <a:t>Y</a:t>
            </a:r>
            <a:r>
              <a:rPr dirty="0" sz="600" spc="-5" i="1">
                <a:solidFill>
                  <a:srgbClr val="676E77"/>
                </a:solidFill>
                <a:latin typeface="Arial"/>
                <a:cs typeface="Arial"/>
              </a:rPr>
              <a:t>es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05936" y="2887827"/>
            <a:ext cx="467359" cy="483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18500"/>
              </a:lnSpc>
            </a:pPr>
            <a:r>
              <a:rPr dirty="0" sz="600" spc="-40">
                <a:solidFill>
                  <a:srgbClr val="465062"/>
                </a:solidFill>
                <a:latin typeface="Arial"/>
                <a:cs typeface="Arial"/>
              </a:rPr>
              <a:t>Rev</a:t>
            </a:r>
            <a:r>
              <a:rPr dirty="0" sz="600" spc="-120">
                <a:solidFill>
                  <a:srgbClr val="465062"/>
                </a:solidFill>
                <a:latin typeface="Arial"/>
                <a:cs typeface="Arial"/>
              </a:rPr>
              <a:t> </a:t>
            </a:r>
            <a:r>
              <a:rPr dirty="0" sz="600" spc="25">
                <a:solidFill>
                  <a:srgbClr val="234B8E"/>
                </a:solidFill>
                <a:latin typeface="Arial"/>
                <a:cs typeface="Arial"/>
              </a:rPr>
              <a:t>i</a:t>
            </a:r>
            <a:r>
              <a:rPr dirty="0" sz="600" spc="25">
                <a:solidFill>
                  <a:srgbClr val="443150"/>
                </a:solidFill>
                <a:latin typeface="Arial"/>
                <a:cs typeface="Arial"/>
              </a:rPr>
              <a:t>e</a:t>
            </a:r>
            <a:r>
              <a:rPr dirty="0" sz="600" spc="25">
                <a:solidFill>
                  <a:srgbClr val="465062"/>
                </a:solidFill>
                <a:latin typeface="Arial"/>
                <a:cs typeface="Arial"/>
              </a:rPr>
              <a:t>w</a:t>
            </a:r>
            <a:r>
              <a:rPr dirty="0" sz="600" spc="-85">
                <a:solidFill>
                  <a:srgbClr val="465062"/>
                </a:solidFill>
                <a:latin typeface="Arial"/>
                <a:cs typeface="Arial"/>
              </a:rPr>
              <a:t> </a:t>
            </a:r>
            <a:r>
              <a:rPr dirty="0" sz="600" spc="15">
                <a:solidFill>
                  <a:srgbClr val="465062"/>
                </a:solidFill>
                <a:latin typeface="Arial"/>
                <a:cs typeface="Arial"/>
              </a:rPr>
              <a:t>POA </a:t>
            </a:r>
            <a:r>
              <a:rPr dirty="0" sz="600" spc="5">
                <a:solidFill>
                  <a:srgbClr val="465062"/>
                </a:solidFill>
                <a:latin typeface="Arial"/>
                <a:cs typeface="Arial"/>
              </a:rPr>
              <a:t> </a:t>
            </a:r>
            <a:r>
              <a:rPr dirty="0" sz="600" spc="15">
                <a:solidFill>
                  <a:srgbClr val="443150"/>
                </a:solidFill>
                <a:latin typeface="Arial"/>
                <a:cs typeface="Arial"/>
              </a:rPr>
              <a:t>c</a:t>
            </a:r>
            <a:r>
              <a:rPr dirty="0" sz="600" spc="15">
                <a:solidFill>
                  <a:srgbClr val="465062"/>
                </a:solidFill>
                <a:latin typeface="Arial"/>
                <a:cs typeface="Arial"/>
              </a:rPr>
              <a:t>on</a:t>
            </a:r>
            <a:r>
              <a:rPr dirty="0" sz="600" spc="15">
                <a:solidFill>
                  <a:srgbClr val="443150"/>
                </a:solidFill>
                <a:latin typeface="Arial"/>
                <a:cs typeface="Arial"/>
              </a:rPr>
              <a:t>d</a:t>
            </a:r>
            <a:r>
              <a:rPr dirty="0" sz="600" spc="15">
                <a:solidFill>
                  <a:srgbClr val="465062"/>
                </a:solidFill>
                <a:latin typeface="Arial"/>
                <a:cs typeface="Arial"/>
              </a:rPr>
              <a:t>it </a:t>
            </a:r>
            <a:r>
              <a:rPr dirty="0" sz="600" spc="15">
                <a:solidFill>
                  <a:srgbClr val="345B93"/>
                </a:solidFill>
                <a:latin typeface="Arial"/>
                <a:cs typeface="Arial"/>
              </a:rPr>
              <a:t>i</a:t>
            </a:r>
            <a:r>
              <a:rPr dirty="0" sz="600" spc="15">
                <a:solidFill>
                  <a:srgbClr val="465062"/>
                </a:solidFill>
                <a:latin typeface="Arial"/>
                <a:cs typeface="Arial"/>
              </a:rPr>
              <a:t>o</a:t>
            </a:r>
            <a:r>
              <a:rPr dirty="0" sz="600" spc="15">
                <a:solidFill>
                  <a:srgbClr val="2A3B67"/>
                </a:solidFill>
                <a:latin typeface="Arial"/>
                <a:cs typeface="Arial"/>
              </a:rPr>
              <a:t>n</a:t>
            </a:r>
            <a:r>
              <a:rPr dirty="0" sz="600" spc="15">
                <a:solidFill>
                  <a:srgbClr val="465062"/>
                </a:solidFill>
                <a:latin typeface="Arial"/>
                <a:cs typeface="Arial"/>
              </a:rPr>
              <a:t>s/  </a:t>
            </a:r>
            <a:r>
              <a:rPr dirty="0" sz="550" spc="10" b="1">
                <a:solidFill>
                  <a:srgbClr val="465062"/>
                </a:solidFill>
                <a:latin typeface="Arial"/>
                <a:cs typeface="Arial"/>
              </a:rPr>
              <a:t>rest</a:t>
            </a:r>
            <a:r>
              <a:rPr dirty="0" sz="550" spc="45" b="1">
                <a:solidFill>
                  <a:srgbClr val="465062"/>
                </a:solidFill>
                <a:latin typeface="Arial"/>
                <a:cs typeface="Arial"/>
              </a:rPr>
              <a:t>r</a:t>
            </a:r>
            <a:r>
              <a:rPr dirty="0" sz="550" b="1">
                <a:solidFill>
                  <a:srgbClr val="443150"/>
                </a:solidFill>
                <a:latin typeface="Arial"/>
                <a:cs typeface="Arial"/>
              </a:rPr>
              <a:t>i</a:t>
            </a:r>
            <a:r>
              <a:rPr dirty="0" sz="550" spc="25" b="1">
                <a:solidFill>
                  <a:srgbClr val="465062"/>
                </a:solidFill>
                <a:latin typeface="Arial"/>
                <a:cs typeface="Arial"/>
              </a:rPr>
              <a:t>c</a:t>
            </a:r>
            <a:r>
              <a:rPr dirty="0" sz="550" spc="40" b="1">
                <a:solidFill>
                  <a:srgbClr val="465062"/>
                </a:solidFill>
                <a:latin typeface="Arial"/>
                <a:cs typeface="Arial"/>
              </a:rPr>
              <a:t>t</a:t>
            </a:r>
            <a:r>
              <a:rPr dirty="0" sz="550" spc="-20" b="1">
                <a:solidFill>
                  <a:srgbClr val="234B8E"/>
                </a:solidFill>
                <a:latin typeface="Arial"/>
                <a:cs typeface="Arial"/>
              </a:rPr>
              <a:t>i</a:t>
            </a:r>
            <a:r>
              <a:rPr dirty="0" sz="550" spc="50" b="1">
                <a:solidFill>
                  <a:srgbClr val="465062"/>
                </a:solidFill>
                <a:latin typeface="Arial"/>
                <a:cs typeface="Arial"/>
              </a:rPr>
              <a:t>o</a:t>
            </a:r>
            <a:r>
              <a:rPr dirty="0" sz="550" spc="20" b="1">
                <a:solidFill>
                  <a:srgbClr val="2A3B67"/>
                </a:solidFill>
                <a:latin typeface="Arial"/>
                <a:cs typeface="Arial"/>
              </a:rPr>
              <a:t>n</a:t>
            </a:r>
            <a:r>
              <a:rPr dirty="0" sz="550" spc="-80" b="1">
                <a:solidFill>
                  <a:srgbClr val="465062"/>
                </a:solidFill>
                <a:latin typeface="Arial"/>
                <a:cs typeface="Arial"/>
              </a:rPr>
              <a:t>s.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dirty="0" sz="650" spc="-114">
                <a:solidFill>
                  <a:srgbClr val="676E77"/>
                </a:solidFill>
                <a:latin typeface="Times New Roman"/>
                <a:cs typeface="Times New Roman"/>
              </a:rPr>
              <a:t>1</a:t>
            </a:r>
            <a:r>
              <a:rPr dirty="0" sz="650" spc="-60">
                <a:solidFill>
                  <a:srgbClr val="676E77"/>
                </a:solidFill>
                <a:latin typeface="Times New Roman"/>
                <a:cs typeface="Times New Roman"/>
              </a:rPr>
              <a:t> </a:t>
            </a:r>
            <a:r>
              <a:rPr dirty="0" sz="650" spc="25">
                <a:solidFill>
                  <a:srgbClr val="465062"/>
                </a:solidFill>
                <a:latin typeface="Times New Roman"/>
                <a:cs typeface="Times New Roman"/>
              </a:rPr>
              <a:t>9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80965" y="4559807"/>
            <a:ext cx="1056005" cy="213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20">
                <a:solidFill>
                  <a:srgbClr val="465062"/>
                </a:solidFill>
                <a:latin typeface="Arial"/>
                <a:cs typeface="Arial"/>
              </a:rPr>
              <a:t>.Co</a:t>
            </a:r>
            <a:r>
              <a:rPr dirty="0" sz="600" spc="20">
                <a:solidFill>
                  <a:srgbClr val="2A3B67"/>
                </a:solidFill>
                <a:latin typeface="Arial"/>
                <a:cs typeface="Arial"/>
              </a:rPr>
              <a:t>nt</a:t>
            </a:r>
            <a:r>
              <a:rPr dirty="0" sz="600" spc="20">
                <a:solidFill>
                  <a:srgbClr val="443150"/>
                </a:solidFill>
                <a:latin typeface="Arial"/>
                <a:cs typeface="Arial"/>
              </a:rPr>
              <a:t>i</a:t>
            </a:r>
            <a:r>
              <a:rPr dirty="0" sz="600" spc="20">
                <a:solidFill>
                  <a:srgbClr val="465062"/>
                </a:solidFill>
                <a:latin typeface="Arial"/>
                <a:cs typeface="Arial"/>
              </a:rPr>
              <a:t>n</a:t>
            </a:r>
            <a:r>
              <a:rPr dirty="0" sz="600" spc="20">
                <a:solidFill>
                  <a:srgbClr val="443150"/>
                </a:solidFill>
                <a:latin typeface="Arial"/>
                <a:cs typeface="Arial"/>
              </a:rPr>
              <a:t>u</a:t>
            </a:r>
            <a:r>
              <a:rPr dirty="0" sz="600" spc="20">
                <a:solidFill>
                  <a:srgbClr val="465062"/>
                </a:solidFill>
                <a:latin typeface="Arial"/>
                <a:cs typeface="Arial"/>
              </a:rPr>
              <a:t>e </a:t>
            </a:r>
            <a:r>
              <a:rPr dirty="0" sz="600" spc="-5">
                <a:solidFill>
                  <a:srgbClr val="465062"/>
                </a:solidFill>
                <a:latin typeface="Arial"/>
                <a:cs typeface="Arial"/>
              </a:rPr>
              <a:t>d</a:t>
            </a:r>
            <a:r>
              <a:rPr dirty="0" sz="600" spc="-5">
                <a:solidFill>
                  <a:srgbClr val="443150"/>
                </a:solidFill>
                <a:latin typeface="Arial"/>
                <a:cs typeface="Arial"/>
              </a:rPr>
              <a:t>i</a:t>
            </a:r>
            <a:r>
              <a:rPr dirty="0" sz="600" spc="-5">
                <a:solidFill>
                  <a:srgbClr val="465062"/>
                </a:solidFill>
                <a:latin typeface="Arial"/>
                <a:cs typeface="Arial"/>
              </a:rPr>
              <a:t>sc</a:t>
            </a:r>
            <a:r>
              <a:rPr dirty="0" sz="600" spc="-5">
                <a:solidFill>
                  <a:srgbClr val="443150"/>
                </a:solidFill>
                <a:latin typeface="Arial"/>
                <a:cs typeface="Arial"/>
              </a:rPr>
              <a:t>u</a:t>
            </a:r>
            <a:r>
              <a:rPr dirty="0" sz="600" spc="-5">
                <a:solidFill>
                  <a:srgbClr val="465062"/>
                </a:solidFill>
                <a:latin typeface="Arial"/>
                <a:cs typeface="Arial"/>
              </a:rPr>
              <a:t>ss</a:t>
            </a:r>
            <a:r>
              <a:rPr dirty="0" sz="600" spc="-5">
                <a:solidFill>
                  <a:srgbClr val="443150"/>
                </a:solidFill>
                <a:latin typeface="Arial"/>
                <a:cs typeface="Arial"/>
              </a:rPr>
              <a:t>ion</a:t>
            </a:r>
            <a:r>
              <a:rPr dirty="0" sz="600" spc="-95">
                <a:solidFill>
                  <a:srgbClr val="44315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465062"/>
                </a:solidFill>
                <a:latin typeface="Arial"/>
                <a:cs typeface="Arial"/>
              </a:rPr>
              <a:t>/</a:t>
            </a:r>
            <a:r>
              <a:rPr dirty="0" sz="600" spc="-55">
                <a:solidFill>
                  <a:srgbClr val="465062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234B8E"/>
                </a:solidFill>
                <a:latin typeface="Arial"/>
                <a:cs typeface="Arial"/>
              </a:rPr>
              <a:t>i</a:t>
            </a:r>
            <a:r>
              <a:rPr dirty="0" sz="600" spc="20">
                <a:solidFill>
                  <a:srgbClr val="465062"/>
                </a:solidFill>
                <a:latin typeface="Arial"/>
                <a:cs typeface="Arial"/>
              </a:rPr>
              <a:t>nqu</a:t>
            </a:r>
            <a:r>
              <a:rPr dirty="0" sz="600" spc="20">
                <a:solidFill>
                  <a:srgbClr val="443150"/>
                </a:solidFill>
                <a:latin typeface="Arial"/>
                <a:cs typeface="Arial"/>
              </a:rPr>
              <a:t>i</a:t>
            </a:r>
            <a:r>
              <a:rPr dirty="0" sz="600" spc="20">
                <a:solidFill>
                  <a:srgbClr val="465062"/>
                </a:solidFill>
                <a:latin typeface="Arial"/>
                <a:cs typeface="Arial"/>
              </a:rPr>
              <a:t>ry</a:t>
            </a:r>
            <a:endParaRPr sz="60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70"/>
              </a:spcBef>
            </a:pPr>
            <a:r>
              <a:rPr dirty="0" sz="650" spc="-5" b="1">
                <a:solidFill>
                  <a:srgbClr val="676E77"/>
                </a:solidFill>
                <a:latin typeface="Times New Roman"/>
                <a:cs typeface="Times New Roman"/>
              </a:rPr>
              <a:t>i</a:t>
            </a:r>
            <a:r>
              <a:rPr dirty="0" sz="650" spc="-5" b="1">
                <a:solidFill>
                  <a:srgbClr val="2A3B67"/>
                </a:solidFill>
                <a:latin typeface="Times New Roman"/>
                <a:cs typeface="Times New Roman"/>
              </a:rPr>
              <a:t>n</a:t>
            </a:r>
            <a:r>
              <a:rPr dirty="0" sz="650" spc="-5" b="1">
                <a:solidFill>
                  <a:srgbClr val="465062"/>
                </a:solidFill>
                <a:latin typeface="Times New Roman"/>
                <a:cs typeface="Times New Roman"/>
              </a:rPr>
              <a:t>to a</a:t>
            </a:r>
            <a:r>
              <a:rPr dirty="0" sz="650" spc="-5" b="1">
                <a:solidFill>
                  <a:srgbClr val="443150"/>
                </a:solidFill>
                <a:latin typeface="Times New Roman"/>
                <a:cs typeface="Times New Roman"/>
              </a:rPr>
              <a:t>ccu</a:t>
            </a:r>
            <a:r>
              <a:rPr dirty="0" sz="650" spc="-5" b="1">
                <a:solidFill>
                  <a:srgbClr val="465062"/>
                </a:solidFill>
                <a:latin typeface="Times New Roman"/>
                <a:cs typeface="Times New Roman"/>
              </a:rPr>
              <a:t>sa</a:t>
            </a:r>
            <a:r>
              <a:rPr dirty="0" sz="650" spc="-105" b="1">
                <a:solidFill>
                  <a:srgbClr val="465062"/>
                </a:solidFill>
                <a:latin typeface="Times New Roman"/>
                <a:cs typeface="Times New Roman"/>
              </a:rPr>
              <a:t> </a:t>
            </a:r>
            <a:r>
              <a:rPr dirty="0" sz="650" spc="-15" b="1">
                <a:solidFill>
                  <a:srgbClr val="465062"/>
                </a:solidFill>
                <a:latin typeface="Times New Roman"/>
                <a:cs typeface="Times New Roman"/>
              </a:rPr>
              <a:t>tioos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83988" y="4776470"/>
            <a:ext cx="1108710" cy="97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-5" b="1">
                <a:solidFill>
                  <a:srgbClr val="465062"/>
                </a:solidFill>
                <a:latin typeface="Arial"/>
                <a:cs typeface="Arial"/>
              </a:rPr>
              <a:t>-D</a:t>
            </a:r>
            <a:r>
              <a:rPr dirty="0" sz="550" spc="-5" b="1">
                <a:solidFill>
                  <a:srgbClr val="443150"/>
                </a:solidFill>
                <a:latin typeface="Arial"/>
                <a:cs typeface="Arial"/>
              </a:rPr>
              <a:t>i</a:t>
            </a:r>
            <a:r>
              <a:rPr dirty="0" sz="550" spc="-5" b="1">
                <a:solidFill>
                  <a:srgbClr val="465062"/>
                </a:solidFill>
                <a:latin typeface="Arial"/>
                <a:cs typeface="Arial"/>
              </a:rPr>
              <a:t>sc</a:t>
            </a:r>
            <a:r>
              <a:rPr dirty="0" sz="550" spc="-5" b="1">
                <a:solidFill>
                  <a:srgbClr val="443150"/>
                </a:solidFill>
                <a:latin typeface="Arial"/>
                <a:cs typeface="Arial"/>
              </a:rPr>
              <a:t>u</a:t>
            </a:r>
            <a:r>
              <a:rPr dirty="0" sz="550" spc="-5" b="1">
                <a:solidFill>
                  <a:srgbClr val="465062"/>
                </a:solidFill>
                <a:latin typeface="Arial"/>
                <a:cs typeface="Arial"/>
              </a:rPr>
              <a:t>ss </a:t>
            </a:r>
            <a:r>
              <a:rPr dirty="0" sz="550" spc="15" b="1">
                <a:solidFill>
                  <a:srgbClr val="465062"/>
                </a:solidFill>
                <a:latin typeface="Arial"/>
                <a:cs typeface="Arial"/>
              </a:rPr>
              <a:t>situ</a:t>
            </a:r>
            <a:r>
              <a:rPr dirty="0" sz="550" spc="15" b="1">
                <a:solidFill>
                  <a:srgbClr val="443150"/>
                </a:solidFill>
                <a:latin typeface="Arial"/>
                <a:cs typeface="Arial"/>
              </a:rPr>
              <a:t>a</a:t>
            </a:r>
            <a:r>
              <a:rPr dirty="0" sz="550" spc="15" b="1">
                <a:solidFill>
                  <a:srgbClr val="465062"/>
                </a:solidFill>
                <a:latin typeface="Arial"/>
                <a:cs typeface="Arial"/>
              </a:rPr>
              <a:t>t</a:t>
            </a:r>
            <a:r>
              <a:rPr dirty="0" sz="550" spc="15" b="1">
                <a:solidFill>
                  <a:srgbClr val="443150"/>
                </a:solidFill>
                <a:latin typeface="Arial"/>
                <a:cs typeface="Arial"/>
              </a:rPr>
              <a:t>i</a:t>
            </a:r>
            <a:r>
              <a:rPr dirty="0" sz="550" spc="15" b="1">
                <a:solidFill>
                  <a:srgbClr val="465062"/>
                </a:solidFill>
                <a:latin typeface="Arial"/>
                <a:cs typeface="Arial"/>
              </a:rPr>
              <a:t>o</a:t>
            </a:r>
            <a:r>
              <a:rPr dirty="0" sz="550" spc="15" b="1">
                <a:solidFill>
                  <a:srgbClr val="443150"/>
                </a:solidFill>
                <a:latin typeface="Arial"/>
                <a:cs typeface="Arial"/>
              </a:rPr>
              <a:t>n </a:t>
            </a:r>
            <a:r>
              <a:rPr dirty="0" sz="550" spc="-5" b="1">
                <a:solidFill>
                  <a:srgbClr val="465062"/>
                </a:solidFill>
                <a:latin typeface="Arial"/>
                <a:cs typeface="Arial"/>
              </a:rPr>
              <a:t>a</a:t>
            </a:r>
            <a:r>
              <a:rPr dirty="0" sz="550" spc="-5" b="1">
                <a:solidFill>
                  <a:srgbClr val="443150"/>
                </a:solidFill>
                <a:latin typeface="Arial"/>
                <a:cs typeface="Arial"/>
              </a:rPr>
              <a:t>n</a:t>
            </a:r>
            <a:r>
              <a:rPr dirty="0" sz="550" spc="-5" b="1">
                <a:solidFill>
                  <a:srgbClr val="2A3B67"/>
                </a:solidFill>
                <a:latin typeface="Arial"/>
                <a:cs typeface="Arial"/>
              </a:rPr>
              <a:t>d </a:t>
            </a:r>
            <a:r>
              <a:rPr dirty="0" sz="550" b="1">
                <a:solidFill>
                  <a:srgbClr val="465062"/>
                </a:solidFill>
                <a:latin typeface="Arial"/>
                <a:cs typeface="Arial"/>
              </a:rPr>
              <a:t>opt</a:t>
            </a:r>
            <a:r>
              <a:rPr dirty="0" sz="550" spc="35" b="1">
                <a:solidFill>
                  <a:srgbClr val="465062"/>
                </a:solidFill>
                <a:latin typeface="Arial"/>
                <a:cs typeface="Arial"/>
              </a:rPr>
              <a:t> </a:t>
            </a:r>
            <a:r>
              <a:rPr dirty="0" sz="550" spc="-20" b="1">
                <a:solidFill>
                  <a:srgbClr val="234B8E"/>
                </a:solidFill>
                <a:latin typeface="Arial"/>
                <a:cs typeface="Arial"/>
              </a:rPr>
              <a:t>i</a:t>
            </a:r>
            <a:r>
              <a:rPr dirty="0" sz="550" spc="-20" b="1">
                <a:solidFill>
                  <a:srgbClr val="465062"/>
                </a:solidFill>
                <a:latin typeface="Arial"/>
                <a:cs typeface="Arial"/>
              </a:rPr>
              <a:t>o</a:t>
            </a:r>
            <a:r>
              <a:rPr dirty="0" sz="550" spc="-20" b="1">
                <a:solidFill>
                  <a:srgbClr val="2A3B67"/>
                </a:solidFill>
                <a:latin typeface="Arial"/>
                <a:cs typeface="Arial"/>
              </a:rPr>
              <a:t>n</a:t>
            </a:r>
            <a:r>
              <a:rPr dirty="0" sz="550" spc="-20" b="1">
                <a:solidFill>
                  <a:srgbClr val="465062"/>
                </a:solidFill>
                <a:latin typeface="Arial"/>
                <a:cs typeface="Arial"/>
              </a:rPr>
              <a:t>s.</a:t>
            </a:r>
            <a:endParaRPr sz="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34717" y="4864607"/>
            <a:ext cx="8128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60">
                <a:solidFill>
                  <a:srgbClr val="A075BD"/>
                </a:solidFill>
                <a:latin typeface="Arial"/>
                <a:cs typeface="Arial"/>
              </a:rPr>
              <a:t>.,</a:t>
            </a:r>
            <a:r>
              <a:rPr dirty="0" sz="600" spc="-114">
                <a:solidFill>
                  <a:srgbClr val="A075BD"/>
                </a:solidFill>
                <a:latin typeface="Arial"/>
                <a:cs typeface="Arial"/>
              </a:rPr>
              <a:t>_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19428" y="4743957"/>
            <a:ext cx="389890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-300">
                <a:solidFill>
                  <a:srgbClr val="8775C1"/>
                </a:solidFill>
                <a:latin typeface="Times New Roman"/>
                <a:cs typeface="Times New Roman"/>
              </a:rPr>
              <a:t>1</a:t>
            </a:r>
            <a:r>
              <a:rPr dirty="0" sz="1550" spc="-300">
                <a:solidFill>
                  <a:srgbClr val="A075BD"/>
                </a:solidFill>
                <a:latin typeface="Times New Roman"/>
                <a:cs typeface="Times New Roman"/>
              </a:rPr>
              <a:t>-</a:t>
            </a:r>
            <a:r>
              <a:rPr dirty="0" sz="1550" spc="-300">
                <a:solidFill>
                  <a:srgbClr val="8775C1"/>
                </a:solidFill>
                <a:latin typeface="Times New Roman"/>
                <a:cs typeface="Times New Roman"/>
              </a:rPr>
              <a:t>'- </a:t>
            </a:r>
            <a:r>
              <a:rPr dirty="0" sz="1550" spc="-225">
                <a:solidFill>
                  <a:srgbClr val="A075BD"/>
                </a:solidFill>
                <a:latin typeface="Times New Roman"/>
                <a:cs typeface="Times New Roman"/>
              </a:rPr>
              <a:t>-   - </a:t>
            </a:r>
            <a:r>
              <a:rPr dirty="0" sz="1550" spc="-130">
                <a:solidFill>
                  <a:srgbClr val="A075BD"/>
                </a:solidFill>
                <a:latin typeface="Times New Roman"/>
                <a:cs typeface="Times New Roman"/>
              </a:rPr>
              <a:t> </a:t>
            </a:r>
            <a:r>
              <a:rPr dirty="0" sz="1550" spc="-225">
                <a:solidFill>
                  <a:srgbClr val="A075BD"/>
                </a:solidFill>
                <a:latin typeface="Times New Roman"/>
                <a:cs typeface="Times New Roman"/>
              </a:rPr>
              <a:t>-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88517" y="4743957"/>
            <a:ext cx="1672589" cy="252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-225">
                <a:solidFill>
                  <a:srgbClr val="A075BD"/>
                </a:solidFill>
                <a:latin typeface="Times New Roman"/>
                <a:cs typeface="Times New Roman"/>
              </a:rPr>
              <a:t>-  -  -  -  - </a:t>
            </a:r>
            <a:r>
              <a:rPr dirty="0" sz="1550" spc="-70">
                <a:solidFill>
                  <a:srgbClr val="773BA3"/>
                </a:solidFill>
                <a:latin typeface="Times New Roman"/>
                <a:cs typeface="Times New Roman"/>
              </a:rPr>
              <a:t>,. </a:t>
            </a:r>
            <a:r>
              <a:rPr dirty="0" sz="1550" spc="70">
                <a:solidFill>
                  <a:srgbClr val="773BA3"/>
                </a:solidFill>
                <a:latin typeface="Times New Roman"/>
                <a:cs typeface="Times New Roman"/>
              </a:rPr>
              <a:t> </a:t>
            </a:r>
            <a:r>
              <a:rPr dirty="0" sz="600" spc="-75">
                <a:solidFill>
                  <a:srgbClr val="465062"/>
                </a:solidFill>
                <a:latin typeface="Arial"/>
                <a:cs typeface="Arial"/>
              </a:rPr>
              <a:t>w </a:t>
            </a:r>
            <a:r>
              <a:rPr dirty="0" sz="600" spc="-25">
                <a:solidFill>
                  <a:srgbClr val="234B8E"/>
                </a:solidFill>
                <a:latin typeface="Arial"/>
                <a:cs typeface="Arial"/>
              </a:rPr>
              <a:t>i </a:t>
            </a:r>
            <a:r>
              <a:rPr dirty="0" sz="600" spc="-30">
                <a:solidFill>
                  <a:srgbClr val="465062"/>
                </a:solidFill>
                <a:latin typeface="Arial"/>
                <a:cs typeface="Arial"/>
              </a:rPr>
              <a:t>t </a:t>
            </a:r>
            <a:r>
              <a:rPr dirty="0" sz="600" spc="20">
                <a:solidFill>
                  <a:srgbClr val="2A3B67"/>
                </a:solidFill>
                <a:latin typeface="Arial"/>
                <a:cs typeface="Arial"/>
              </a:rPr>
              <a:t>h </a:t>
            </a:r>
            <a:r>
              <a:rPr dirty="0" sz="600" spc="20">
                <a:solidFill>
                  <a:srgbClr val="234B8E"/>
                </a:solidFill>
                <a:latin typeface="Arial"/>
                <a:cs typeface="Arial"/>
              </a:rPr>
              <a:t>i</a:t>
            </a:r>
            <a:r>
              <a:rPr dirty="0" sz="600" spc="20">
                <a:solidFill>
                  <a:srgbClr val="465062"/>
                </a:solidFill>
                <a:latin typeface="Arial"/>
                <a:cs typeface="Arial"/>
              </a:rPr>
              <a:t>nte</a:t>
            </a:r>
            <a:r>
              <a:rPr dirty="0" sz="600" spc="20">
                <a:solidFill>
                  <a:srgbClr val="234B8E"/>
                </a:solidFill>
                <a:latin typeface="Arial"/>
                <a:cs typeface="Arial"/>
              </a:rPr>
              <a:t>r</a:t>
            </a:r>
            <a:r>
              <a:rPr dirty="0" sz="600" spc="20">
                <a:solidFill>
                  <a:srgbClr val="465062"/>
                </a:solidFill>
                <a:latin typeface="Arial"/>
                <a:cs typeface="Arial"/>
              </a:rPr>
              <a:t>-</a:t>
            </a:r>
            <a:r>
              <a:rPr dirty="0" sz="600" spc="20">
                <a:solidFill>
                  <a:srgbClr val="2A3B67"/>
                </a:solidFill>
                <a:latin typeface="Arial"/>
                <a:cs typeface="Arial"/>
              </a:rPr>
              <a:t>p</a:t>
            </a:r>
            <a:r>
              <a:rPr dirty="0" sz="600" spc="20">
                <a:solidFill>
                  <a:srgbClr val="465062"/>
                </a:solidFill>
                <a:latin typeface="Arial"/>
                <a:cs typeface="Arial"/>
              </a:rPr>
              <a:t>rofess</a:t>
            </a:r>
            <a:r>
              <a:rPr dirty="0" sz="600" spc="20">
                <a:solidFill>
                  <a:srgbClr val="234B8E"/>
                </a:solidFill>
                <a:latin typeface="Arial"/>
                <a:cs typeface="Arial"/>
              </a:rPr>
              <a:t>i</a:t>
            </a:r>
            <a:r>
              <a:rPr dirty="0" sz="600" spc="20">
                <a:solidFill>
                  <a:srgbClr val="465062"/>
                </a:solidFill>
                <a:latin typeface="Arial"/>
                <a:cs typeface="Arial"/>
              </a:rPr>
              <a:t>o</a:t>
            </a:r>
            <a:r>
              <a:rPr dirty="0" sz="600" spc="20">
                <a:solidFill>
                  <a:srgbClr val="2A3B67"/>
                </a:solidFill>
                <a:latin typeface="Arial"/>
                <a:cs typeface="Arial"/>
              </a:rPr>
              <a:t>n</a:t>
            </a:r>
            <a:r>
              <a:rPr dirty="0" sz="600" spc="20">
                <a:solidFill>
                  <a:srgbClr val="443150"/>
                </a:solidFill>
                <a:latin typeface="Arial"/>
                <a:cs typeface="Arial"/>
              </a:rPr>
              <a:t>a</a:t>
            </a:r>
            <a:r>
              <a:rPr dirty="0" sz="600" spc="20">
                <a:solidFill>
                  <a:srgbClr val="676E77"/>
                </a:solidFill>
                <a:latin typeface="Arial"/>
                <a:cs typeface="Arial"/>
              </a:rPr>
              <a:t>l </a:t>
            </a:r>
            <a:r>
              <a:rPr dirty="0" sz="600" spc="25">
                <a:solidFill>
                  <a:srgbClr val="465062"/>
                </a:solidFill>
                <a:latin typeface="Arial"/>
                <a:cs typeface="Arial"/>
              </a:rPr>
              <a:t>team,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80965" y="4983479"/>
            <a:ext cx="885825" cy="309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10">
              <a:lnSpc>
                <a:spcPct val="100000"/>
              </a:lnSpc>
            </a:pPr>
            <a:r>
              <a:rPr dirty="0" sz="600" spc="10">
                <a:solidFill>
                  <a:srgbClr val="465062"/>
                </a:solidFill>
                <a:latin typeface="Arial"/>
                <a:cs typeface="Arial"/>
              </a:rPr>
              <a:t>ci</a:t>
            </a:r>
            <a:r>
              <a:rPr dirty="0" sz="600" spc="10">
                <a:solidFill>
                  <a:srgbClr val="443150"/>
                </a:solidFill>
                <a:latin typeface="Arial"/>
                <a:cs typeface="Arial"/>
              </a:rPr>
              <a:t>r</a:t>
            </a:r>
            <a:r>
              <a:rPr dirty="0" sz="600" spc="10">
                <a:solidFill>
                  <a:srgbClr val="465062"/>
                </a:solidFill>
                <a:latin typeface="Arial"/>
                <a:cs typeface="Arial"/>
              </a:rPr>
              <a:t>cle </a:t>
            </a:r>
            <a:r>
              <a:rPr dirty="0" sz="600" spc="-5">
                <a:solidFill>
                  <a:srgbClr val="465062"/>
                </a:solidFill>
                <a:latin typeface="Arial"/>
                <a:cs typeface="Arial"/>
              </a:rPr>
              <a:t>of</a:t>
            </a:r>
            <a:r>
              <a:rPr dirty="0" sz="600" spc="-30">
                <a:solidFill>
                  <a:srgbClr val="465062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465062"/>
                </a:solidFill>
                <a:latin typeface="Arial"/>
                <a:cs typeface="Arial"/>
              </a:rPr>
              <a:t>c</a:t>
            </a:r>
            <a:r>
              <a:rPr dirty="0" sz="600" spc="-10">
                <a:solidFill>
                  <a:srgbClr val="443150"/>
                </a:solidFill>
                <a:latin typeface="Arial"/>
                <a:cs typeface="Arial"/>
              </a:rPr>
              <a:t>a</a:t>
            </a:r>
            <a:r>
              <a:rPr dirty="0" sz="600" spc="-10">
                <a:solidFill>
                  <a:srgbClr val="465062"/>
                </a:solidFill>
                <a:latin typeface="Arial"/>
                <a:cs typeface="Arial"/>
              </a:rPr>
              <a:t>re</a:t>
            </a:r>
            <a:endParaRPr sz="6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45"/>
              </a:spcBef>
            </a:pPr>
            <a:r>
              <a:rPr dirty="0" sz="550" spc="20" b="1">
                <a:solidFill>
                  <a:srgbClr val="465062"/>
                </a:solidFill>
                <a:latin typeface="Arial"/>
                <a:cs typeface="Arial"/>
              </a:rPr>
              <a:t>-Review</a:t>
            </a:r>
            <a:r>
              <a:rPr dirty="0" sz="550" spc="-40" b="1">
                <a:solidFill>
                  <a:srgbClr val="465062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443150"/>
                </a:solidFill>
                <a:latin typeface="Arial"/>
                <a:cs typeface="Arial"/>
              </a:rPr>
              <a:t>ri</a:t>
            </a:r>
            <a:r>
              <a:rPr dirty="0" sz="600">
                <a:solidFill>
                  <a:srgbClr val="465062"/>
                </a:solidFill>
                <a:latin typeface="Arial"/>
                <a:cs typeface="Arial"/>
              </a:rPr>
              <a:t>sks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00" spc="15">
                <a:solidFill>
                  <a:srgbClr val="465062"/>
                </a:solidFill>
                <a:latin typeface="Arial"/>
                <a:cs typeface="Arial"/>
              </a:rPr>
              <a:t>.Co</a:t>
            </a:r>
            <a:r>
              <a:rPr dirty="0" sz="600" spc="15">
                <a:solidFill>
                  <a:srgbClr val="2A3B67"/>
                </a:solidFill>
                <a:latin typeface="Arial"/>
                <a:cs typeface="Arial"/>
              </a:rPr>
              <a:t>n</a:t>
            </a:r>
            <a:r>
              <a:rPr dirty="0" sz="600" spc="15">
                <a:solidFill>
                  <a:srgbClr val="465062"/>
                </a:solidFill>
                <a:latin typeface="Arial"/>
                <a:cs typeface="Arial"/>
              </a:rPr>
              <a:t>s</a:t>
            </a:r>
            <a:r>
              <a:rPr dirty="0" sz="600" spc="15">
                <a:solidFill>
                  <a:srgbClr val="345B93"/>
                </a:solidFill>
                <a:latin typeface="Arial"/>
                <a:cs typeface="Arial"/>
              </a:rPr>
              <a:t>i</a:t>
            </a:r>
            <a:r>
              <a:rPr dirty="0" sz="600" spc="15">
                <a:solidFill>
                  <a:srgbClr val="443150"/>
                </a:solidFill>
                <a:latin typeface="Arial"/>
                <a:cs typeface="Arial"/>
              </a:rPr>
              <a:t>d</a:t>
            </a:r>
            <a:r>
              <a:rPr dirty="0" sz="600" spc="15">
                <a:solidFill>
                  <a:srgbClr val="465062"/>
                </a:solidFill>
                <a:latin typeface="Arial"/>
                <a:cs typeface="Arial"/>
              </a:rPr>
              <a:t>e</a:t>
            </a:r>
            <a:r>
              <a:rPr dirty="0" sz="600" spc="15">
                <a:solidFill>
                  <a:srgbClr val="443150"/>
                </a:solidFill>
                <a:latin typeface="Arial"/>
                <a:cs typeface="Arial"/>
              </a:rPr>
              <a:t>r</a:t>
            </a:r>
            <a:r>
              <a:rPr dirty="0" sz="600" spc="-15">
                <a:solidFill>
                  <a:srgbClr val="443150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443150"/>
                </a:solidFill>
                <a:latin typeface="Arial"/>
                <a:cs typeface="Arial"/>
              </a:rPr>
              <a:t>p</a:t>
            </a:r>
            <a:r>
              <a:rPr dirty="0" sz="600" spc="10">
                <a:solidFill>
                  <a:srgbClr val="465062"/>
                </a:solidFill>
                <a:latin typeface="Arial"/>
                <a:cs typeface="Arial"/>
              </a:rPr>
              <a:t>rivacy</a:t>
            </a:r>
            <a:r>
              <a:rPr dirty="0" sz="600" spc="-10">
                <a:solidFill>
                  <a:srgbClr val="465062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676E77"/>
                </a:solidFill>
                <a:latin typeface="Arial"/>
                <a:cs typeface="Arial"/>
              </a:rPr>
              <a:t>i</a:t>
            </a:r>
            <a:r>
              <a:rPr dirty="0" sz="600" spc="-105">
                <a:solidFill>
                  <a:srgbClr val="676E77"/>
                </a:solidFill>
                <a:latin typeface="Arial"/>
                <a:cs typeface="Arial"/>
              </a:rPr>
              <a:t> </a:t>
            </a:r>
            <a:r>
              <a:rPr dirty="0" sz="600" spc="-45">
                <a:solidFill>
                  <a:srgbClr val="465062"/>
                </a:solidFill>
                <a:latin typeface="Arial"/>
                <a:cs typeface="Arial"/>
              </a:rPr>
              <a:t>ssu</a:t>
            </a:r>
            <a:r>
              <a:rPr dirty="0" sz="600" spc="-90">
                <a:solidFill>
                  <a:srgbClr val="465062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465062"/>
                </a:solidFill>
                <a:latin typeface="Arial"/>
                <a:cs typeface="Arial"/>
              </a:rPr>
              <a:t>es</a:t>
            </a:r>
            <a:endParaRPr sz="60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215895" y="4517135"/>
          <a:ext cx="1426210" cy="163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0"/>
                <a:gridCol w="400050"/>
                <a:gridCol w="600456"/>
              </a:tblGrid>
              <a:tr h="660653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tabLst>
                          <a:tab pos="1294130" algn="l"/>
                        </a:tabLst>
                      </a:pPr>
                      <a:r>
                        <a:rPr dirty="0" sz="600">
                          <a:solidFill>
                            <a:srgbClr val="676E77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600" spc="25">
                          <a:solidFill>
                            <a:srgbClr val="676E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60">
                          <a:solidFill>
                            <a:srgbClr val="46506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600">
                          <a:solidFill>
                            <a:srgbClr val="676E7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00" spc="-110">
                          <a:solidFill>
                            <a:srgbClr val="676E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u="sng">
                          <a:solidFill>
                            <a:srgbClr val="676E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u="sng">
                          <a:solidFill>
                            <a:srgbClr val="676E77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550">
                          <a:solidFill>
                            <a:srgbClr val="8775C1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550" spc="-60">
                          <a:solidFill>
                            <a:srgbClr val="8775C1"/>
                          </a:solidFill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dirty="0" sz="1550" spc="-240">
                          <a:solidFill>
                            <a:srgbClr val="A075BD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z="1550">
                          <a:solidFill>
                            <a:srgbClr val="8775C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6764">
                      <a:solidFill>
                        <a:srgbClr val="54C8F4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25780">
                <a:tc>
                  <a:txBody>
                    <a:bodyPr/>
                    <a:lstStyle/>
                    <a:p>
                      <a:pPr/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5239">
                      <a:solidFill>
                        <a:srgbClr val="4BC3EF"/>
                      </a:solidFill>
                      <a:prstDash val="solid"/>
                    </a:lnR>
                    <a:lnB w="16763">
                      <a:solidFill>
                        <a:srgbClr val="A0A08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5239">
                      <a:solidFill>
                        <a:srgbClr val="4BC3EF"/>
                      </a:solidFill>
                      <a:prstDash val="solid"/>
                    </a:lnL>
                    <a:lnT w="7620">
                      <a:solidFill>
                        <a:srgbClr val="00AFE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0435">
                <a:tc gridSpan="2">
                  <a:txBody>
                    <a:bodyPr/>
                    <a:lstStyle/>
                    <a:p>
                      <a:pPr marL="10795" marR="15240" indent="2540">
                        <a:lnSpc>
                          <a:spcPts val="840"/>
                        </a:lnSpc>
                        <a:spcBef>
                          <a:spcPts val="25"/>
                        </a:spcBef>
                      </a:pPr>
                      <a:r>
                        <a:rPr dirty="0" sz="650" spc="20">
                          <a:solidFill>
                            <a:srgbClr val="5E592F"/>
                          </a:solidFill>
                          <a:latin typeface="Times New Roman"/>
                          <a:cs typeface="Times New Roman"/>
                        </a:rPr>
                        <a:t>Contac</a:t>
                      </a:r>
                      <a:r>
                        <a:rPr dirty="0" sz="650" spc="20">
                          <a:solidFill>
                            <a:srgbClr val="3D483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650" spc="-20">
                          <a:solidFill>
                            <a:srgbClr val="3D48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00">
                          <a:solidFill>
                            <a:srgbClr val="593D2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600">
                          <a:solidFill>
                            <a:srgbClr val="3D4831"/>
                          </a:solidFill>
                          <a:latin typeface="Arial"/>
                          <a:cs typeface="Arial"/>
                        </a:rPr>
                        <a:t>ffi</a:t>
                      </a:r>
                      <a:r>
                        <a:rPr dirty="0" sz="600" spc="-80">
                          <a:solidFill>
                            <a:srgbClr val="3D48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25">
                          <a:solidFill>
                            <a:srgbClr val="5E592F"/>
                          </a:solidFill>
                          <a:latin typeface="Arial"/>
                          <a:cs typeface="Arial"/>
                        </a:rPr>
                        <a:t>ce</a:t>
                      </a:r>
                      <a:r>
                        <a:rPr dirty="0" sz="600" spc="-80">
                          <a:solidFill>
                            <a:srgbClr val="5E59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20">
                          <a:solidFill>
                            <a:srgbClr val="5E592F"/>
                          </a:solidFill>
                          <a:latin typeface="Times New Roman"/>
                          <a:cs typeface="Times New Roman"/>
                        </a:rPr>
                        <a:t>ol</a:t>
                      </a:r>
                      <a:r>
                        <a:rPr dirty="0" sz="650">
                          <a:solidFill>
                            <a:srgbClr val="5E592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45">
                          <a:solidFill>
                            <a:srgbClr val="593D23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z="650" spc="45">
                          <a:solidFill>
                            <a:srgbClr val="706B36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z="650" spc="45">
                          <a:solidFill>
                            <a:srgbClr val="593D23"/>
                          </a:solidFill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dirty="0" sz="600" spc="5">
                          <a:solidFill>
                            <a:srgbClr val="706B36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600" spc="5">
                          <a:solidFill>
                            <a:srgbClr val="3D4831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600" spc="5">
                          <a:solidFill>
                            <a:srgbClr val="5E592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600" spc="5">
                          <a:solidFill>
                            <a:srgbClr val="692A26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600" spc="5">
                          <a:solidFill>
                            <a:srgbClr val="706B36"/>
                          </a:solidFill>
                          <a:latin typeface="Arial"/>
                          <a:cs typeface="Arial"/>
                        </a:rPr>
                        <a:t>ic </a:t>
                      </a:r>
                      <a:r>
                        <a:rPr dirty="0" sz="600" spc="5">
                          <a:solidFill>
                            <a:srgbClr val="5E592F"/>
                          </a:solidFill>
                          <a:latin typeface="Arial"/>
                          <a:cs typeface="Arial"/>
                        </a:rPr>
                        <a:t>Gu</a:t>
                      </a:r>
                      <a:r>
                        <a:rPr dirty="0" sz="600" spc="5">
                          <a:solidFill>
                            <a:srgbClr val="3D483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5">
                          <a:solidFill>
                            <a:srgbClr val="593D23"/>
                          </a:solidFill>
                          <a:latin typeface="Arial"/>
                          <a:cs typeface="Arial"/>
                        </a:rPr>
                        <a:t>rd</a:t>
                      </a:r>
                      <a:r>
                        <a:rPr dirty="0" sz="600" spc="5">
                          <a:solidFill>
                            <a:srgbClr val="82823F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600" spc="-5">
                          <a:solidFill>
                            <a:srgbClr val="3D483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5">
                          <a:solidFill>
                            <a:srgbClr val="593D23"/>
                          </a:solidFill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600" spc="15">
                          <a:solidFill>
                            <a:srgbClr val="3D483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15">
                          <a:solidFill>
                            <a:srgbClr val="593D2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600" spc="15">
                          <a:solidFill>
                            <a:srgbClr val="3D4831"/>
                          </a:solidFill>
                          <a:latin typeface="Arial"/>
                          <a:cs typeface="Arial"/>
                        </a:rPr>
                        <a:t>d  </a:t>
                      </a:r>
                      <a:r>
                        <a:rPr dirty="0" sz="600" spc="-35">
                          <a:solidFill>
                            <a:srgbClr val="3D4831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35">
                          <a:solidFill>
                            <a:srgbClr val="706B3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35">
                          <a:solidFill>
                            <a:srgbClr val="593D23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dirty="0" sz="600" spc="-35">
                          <a:solidFill>
                            <a:srgbClr val="5E592F"/>
                          </a:solidFill>
                          <a:latin typeface="Arial"/>
                          <a:cs typeface="Arial"/>
                        </a:rPr>
                        <a:t>cStee, </a:t>
                      </a:r>
                      <a:r>
                        <a:rPr dirty="0" sz="600" spc="15">
                          <a:solidFill>
                            <a:srgbClr val="5E592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600" spc="15">
                          <a:solidFill>
                            <a:srgbClr val="3D4831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600" spc="15">
                          <a:solidFill>
                            <a:srgbClr val="82823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600" spc="15">
                          <a:solidFill>
                            <a:srgbClr val="34574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600" spc="15">
                          <a:solidFill>
                            <a:srgbClr val="5E592F"/>
                          </a:solidFill>
                          <a:latin typeface="Arial"/>
                          <a:cs typeface="Arial"/>
                        </a:rPr>
                        <a:t>ce,  </a:t>
                      </a:r>
                      <a:r>
                        <a:rPr dirty="0" sz="650" spc="-10" b="1">
                          <a:solidFill>
                            <a:srgbClr val="5E592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z="650" spc="-10" b="1">
                          <a:solidFill>
                            <a:srgbClr val="593D23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650" spc="-10" b="1">
                          <a:solidFill>
                            <a:srgbClr val="706B36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650" spc="-10" b="1">
                          <a:solidFill>
                            <a:srgbClr val="3D4831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650" spc="55" b="1">
                          <a:solidFill>
                            <a:srgbClr val="3D483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650" spc="-10" b="1">
                          <a:solidFill>
                            <a:srgbClr val="593D23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650" spc="-10" b="1">
                          <a:solidFill>
                            <a:srgbClr val="706B36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>
                    <a:lnL w="16763">
                      <a:solidFill>
                        <a:srgbClr val="9C9C7C"/>
                      </a:solidFill>
                      <a:prstDash val="solid"/>
                    </a:lnL>
                    <a:lnR w="16763">
                      <a:solidFill>
                        <a:srgbClr val="939374"/>
                      </a:solidFill>
                      <a:prstDash val="solid"/>
                    </a:lnR>
                    <a:lnT w="16763">
                      <a:solidFill>
                        <a:srgbClr val="A0A080"/>
                      </a:solidFill>
                      <a:prstDash val="solid"/>
                    </a:lnT>
                    <a:lnB w="16763">
                      <a:solidFill>
                        <a:srgbClr val="93937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6763">
                      <a:solidFill>
                        <a:srgbClr val="939374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218103" y="6184138"/>
            <a:ext cx="2673985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50" spc="-455" b="1">
                <a:solidFill>
                  <a:srgbClr val="443150"/>
                </a:solidFill>
                <a:latin typeface="Arial"/>
                <a:cs typeface="Arial"/>
              </a:rPr>
              <a:t>Pr</a:t>
            </a:r>
            <a:r>
              <a:rPr dirty="0" sz="3050" spc="-455" b="1">
                <a:solidFill>
                  <a:srgbClr val="CD233B"/>
                </a:solidFill>
                <a:latin typeface="Arial"/>
                <a:cs typeface="Arial"/>
              </a:rPr>
              <a:t>( </a:t>
            </a:r>
            <a:r>
              <a:rPr dirty="0" sz="3050" spc="-280" b="1">
                <a:solidFill>
                  <a:srgbClr val="CD233B"/>
                </a:solidFill>
                <a:latin typeface="Arial"/>
                <a:cs typeface="Arial"/>
              </a:rPr>
              <a:t>J</a:t>
            </a:r>
            <a:r>
              <a:rPr dirty="0" sz="3050" spc="-280" b="1">
                <a:solidFill>
                  <a:srgbClr val="443150"/>
                </a:solidFill>
                <a:latin typeface="Arial"/>
                <a:cs typeface="Arial"/>
              </a:rPr>
              <a:t>Vidence</a:t>
            </a:r>
            <a:r>
              <a:rPr dirty="0" sz="3050" spc="-45" b="1">
                <a:solidFill>
                  <a:srgbClr val="443150"/>
                </a:solidFill>
                <a:latin typeface="Arial"/>
                <a:cs typeface="Arial"/>
              </a:rPr>
              <a:t> </a:t>
            </a:r>
            <a:r>
              <a:rPr dirty="0" sz="3050" spc="-310" b="1">
                <a:solidFill>
                  <a:srgbClr val="CD233B"/>
                </a:solidFill>
                <a:latin typeface="Arial"/>
                <a:cs typeface="Arial"/>
              </a:rPr>
              <a:t>Care</a:t>
            </a:r>
            <a:endParaRPr sz="3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76624" y="5644896"/>
            <a:ext cx="374650" cy="320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635">
              <a:lnSpc>
                <a:spcPct val="100000"/>
              </a:lnSpc>
            </a:pPr>
            <a:r>
              <a:rPr dirty="0" sz="600" spc="-40">
                <a:solidFill>
                  <a:srgbClr val="443150"/>
                </a:solidFill>
                <a:latin typeface="Arial"/>
                <a:cs typeface="Arial"/>
              </a:rPr>
              <a:t>Li</a:t>
            </a:r>
            <a:r>
              <a:rPr dirty="0" sz="600" spc="-40">
                <a:solidFill>
                  <a:srgbClr val="465062"/>
                </a:solidFill>
                <a:latin typeface="Arial"/>
                <a:cs typeface="Arial"/>
              </a:rPr>
              <a:t>n </a:t>
            </a:r>
            <a:r>
              <a:rPr dirty="0" sz="600" spc="15">
                <a:solidFill>
                  <a:srgbClr val="465062"/>
                </a:solidFill>
                <a:latin typeface="Arial"/>
                <a:cs typeface="Arial"/>
              </a:rPr>
              <a:t>k</a:t>
            </a:r>
            <a:r>
              <a:rPr dirty="0" sz="600" spc="-130">
                <a:solidFill>
                  <a:srgbClr val="465062"/>
                </a:solidFill>
                <a:latin typeface="Arial"/>
                <a:cs typeface="Arial"/>
              </a:rPr>
              <a:t> </a:t>
            </a:r>
            <a:r>
              <a:rPr dirty="0" sz="600" spc="10">
                <a:solidFill>
                  <a:srgbClr val="465062"/>
                </a:solidFill>
                <a:latin typeface="Arial"/>
                <a:cs typeface="Arial"/>
              </a:rPr>
              <a:t>to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650" spc="5" b="1">
                <a:solidFill>
                  <a:srgbClr val="465062"/>
                </a:solidFill>
                <a:latin typeface="Times New Roman"/>
                <a:cs typeface="Times New Roman"/>
              </a:rPr>
              <a:t>res</a:t>
            </a:r>
            <a:r>
              <a:rPr dirty="0" sz="650" spc="-5" b="1">
                <a:solidFill>
                  <a:srgbClr val="465062"/>
                </a:solidFill>
                <a:latin typeface="Times New Roman"/>
                <a:cs typeface="Times New Roman"/>
              </a:rPr>
              <a:t>o</a:t>
            </a:r>
            <a:r>
              <a:rPr dirty="0" sz="650" spc="15" b="1">
                <a:solidFill>
                  <a:srgbClr val="2A3B67"/>
                </a:solidFill>
                <a:latin typeface="Times New Roman"/>
                <a:cs typeface="Times New Roman"/>
              </a:rPr>
              <a:t>u</a:t>
            </a:r>
            <a:r>
              <a:rPr dirty="0" sz="650" spc="-40" b="1">
                <a:solidFill>
                  <a:srgbClr val="465062"/>
                </a:solidFill>
                <a:latin typeface="Times New Roman"/>
                <a:cs typeface="Times New Roman"/>
              </a:rPr>
              <a:t>rce</a:t>
            </a:r>
            <a:r>
              <a:rPr dirty="0" sz="650" spc="-40" b="1">
                <a:solidFill>
                  <a:srgbClr val="465062"/>
                </a:solidFill>
                <a:latin typeface="Times New Roman"/>
                <a:cs typeface="Times New Roman"/>
              </a:rPr>
              <a:t> </a:t>
            </a:r>
            <a:r>
              <a:rPr dirty="0" sz="650" spc="25" b="1">
                <a:solidFill>
                  <a:srgbClr val="465062"/>
                </a:solidFill>
                <a:latin typeface="Times New Roman"/>
                <a:cs typeface="Times New Roman"/>
              </a:rPr>
              <a:t>s</a:t>
            </a:r>
            <a:endParaRPr sz="650">
              <a:latin typeface="Times New Roman"/>
              <a:cs typeface="Times New Roman"/>
            </a:endParaRPr>
          </a:p>
          <a:p>
            <a:pPr algn="ctr" marL="8255">
              <a:lnSpc>
                <a:spcPct val="100000"/>
              </a:lnSpc>
              <a:spcBef>
                <a:spcPts val="204"/>
              </a:spcBef>
            </a:pPr>
            <a:r>
              <a:rPr dirty="0" sz="550" spc="20">
                <a:solidFill>
                  <a:srgbClr val="465062"/>
                </a:solidFill>
                <a:latin typeface="Arial"/>
                <a:cs typeface="Arial"/>
              </a:rPr>
              <a:t>(61</a:t>
            </a:r>
            <a:endParaRPr sz="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46309" y="5797296"/>
            <a:ext cx="365760" cy="105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55">
                <a:solidFill>
                  <a:srgbClr val="465062"/>
                </a:solidFill>
                <a:latin typeface="Arial"/>
                <a:cs typeface="Arial"/>
              </a:rPr>
              <a:t>Ye</a:t>
            </a:r>
            <a:r>
              <a:rPr dirty="0" sz="600" spc="-40">
                <a:solidFill>
                  <a:srgbClr val="465062"/>
                </a:solidFill>
                <a:latin typeface="Arial"/>
                <a:cs typeface="Arial"/>
              </a:rPr>
              <a:t>s</a:t>
            </a:r>
            <a:r>
              <a:rPr dirty="0" sz="600" spc="120">
                <a:solidFill>
                  <a:srgbClr val="72D3C3"/>
                </a:solidFill>
                <a:latin typeface="Arial"/>
                <a:cs typeface="Arial"/>
              </a:rPr>
              <a:t>.....-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28101" y="5751576"/>
            <a:ext cx="833755" cy="210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59055">
              <a:lnSpc>
                <a:spcPct val="100000"/>
              </a:lnSpc>
            </a:pPr>
            <a:r>
              <a:rPr dirty="0" sz="600" spc="35">
                <a:solidFill>
                  <a:srgbClr val="465062"/>
                </a:solidFill>
                <a:latin typeface="Times New Roman"/>
                <a:cs typeface="Times New Roman"/>
              </a:rPr>
              <a:t>Does </a:t>
            </a:r>
            <a:r>
              <a:rPr dirty="0" sz="600" spc="30">
                <a:solidFill>
                  <a:srgbClr val="465062"/>
                </a:solidFill>
                <a:latin typeface="Arial"/>
                <a:cs typeface="Arial"/>
              </a:rPr>
              <a:t>t</a:t>
            </a:r>
            <a:r>
              <a:rPr dirty="0" sz="600" spc="30">
                <a:solidFill>
                  <a:srgbClr val="443150"/>
                </a:solidFill>
                <a:latin typeface="Arial"/>
                <a:cs typeface="Arial"/>
              </a:rPr>
              <a:t>h</a:t>
            </a:r>
            <a:r>
              <a:rPr dirty="0" sz="600" spc="30">
                <a:solidFill>
                  <a:srgbClr val="465062"/>
                </a:solidFill>
                <a:latin typeface="Arial"/>
                <a:cs typeface="Arial"/>
              </a:rPr>
              <a:t>e</a:t>
            </a:r>
            <a:r>
              <a:rPr dirty="0" sz="600" spc="-60">
                <a:solidFill>
                  <a:srgbClr val="465062"/>
                </a:solidFill>
                <a:latin typeface="Arial"/>
                <a:cs typeface="Arial"/>
              </a:rPr>
              <a:t> </a:t>
            </a:r>
            <a:r>
              <a:rPr dirty="0" sz="600" spc="20">
                <a:solidFill>
                  <a:srgbClr val="465062"/>
                </a:solidFill>
                <a:latin typeface="Times New Roman"/>
                <a:cs typeface="Times New Roman"/>
              </a:rPr>
              <a:t>POA/</a:t>
            </a:r>
            <a:r>
              <a:rPr dirty="0" sz="600" spc="20">
                <a:solidFill>
                  <a:srgbClr val="443150"/>
                </a:solidFill>
                <a:latin typeface="Times New Roman"/>
                <a:cs typeface="Times New Roman"/>
              </a:rPr>
              <a:t>S</a:t>
            </a:r>
            <a:r>
              <a:rPr dirty="0" sz="600" spc="20">
                <a:solidFill>
                  <a:srgbClr val="465062"/>
                </a:solidFill>
                <a:latin typeface="Times New Roman"/>
                <a:cs typeface="Times New Roman"/>
              </a:rPr>
              <a:t>DM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650" spc="15" b="1">
                <a:solidFill>
                  <a:srgbClr val="465062"/>
                </a:solidFill>
                <a:latin typeface="Times New Roman"/>
                <a:cs typeface="Times New Roman"/>
              </a:rPr>
              <a:t>c</a:t>
            </a:r>
            <a:r>
              <a:rPr dirty="0" sz="650" spc="15" b="1">
                <a:solidFill>
                  <a:srgbClr val="443150"/>
                </a:solidFill>
                <a:latin typeface="Times New Roman"/>
                <a:cs typeface="Times New Roman"/>
              </a:rPr>
              <a:t>o</a:t>
            </a:r>
            <a:r>
              <a:rPr dirty="0" sz="650" spc="15" b="1">
                <a:solidFill>
                  <a:srgbClr val="465062"/>
                </a:solidFill>
                <a:latin typeface="Times New Roman"/>
                <a:cs typeface="Times New Roman"/>
              </a:rPr>
              <a:t>nse</a:t>
            </a:r>
            <a:r>
              <a:rPr dirty="0" sz="650" spc="15" b="1">
                <a:solidFill>
                  <a:srgbClr val="443150"/>
                </a:solidFill>
                <a:latin typeface="Times New Roman"/>
                <a:cs typeface="Times New Roman"/>
              </a:rPr>
              <a:t>nt </a:t>
            </a:r>
            <a:r>
              <a:rPr dirty="0" sz="650" spc="5" b="1">
                <a:solidFill>
                  <a:srgbClr val="443150"/>
                </a:solidFill>
                <a:latin typeface="Times New Roman"/>
                <a:cs typeface="Times New Roman"/>
              </a:rPr>
              <a:t>t</a:t>
            </a:r>
            <a:r>
              <a:rPr dirty="0" sz="650" spc="5" b="1">
                <a:solidFill>
                  <a:srgbClr val="465062"/>
                </a:solidFill>
                <a:latin typeface="Times New Roman"/>
                <a:cs typeface="Times New Roman"/>
              </a:rPr>
              <a:t>o</a:t>
            </a:r>
            <a:r>
              <a:rPr dirty="0" sz="650" spc="-15" b="1">
                <a:solidFill>
                  <a:srgbClr val="465062"/>
                </a:solidFill>
                <a:latin typeface="Times New Roman"/>
                <a:cs typeface="Times New Roman"/>
              </a:rPr>
              <a:t> </a:t>
            </a:r>
            <a:r>
              <a:rPr dirty="0" sz="650" spc="5" b="1">
                <a:solidFill>
                  <a:srgbClr val="2A3B67"/>
                </a:solidFill>
                <a:latin typeface="Times New Roman"/>
                <a:cs typeface="Times New Roman"/>
              </a:rPr>
              <a:t>a</a:t>
            </a:r>
            <a:r>
              <a:rPr dirty="0" sz="650" spc="5" b="1">
                <a:solidFill>
                  <a:srgbClr val="465062"/>
                </a:solidFill>
                <a:latin typeface="Times New Roman"/>
                <a:cs typeface="Times New Roman"/>
              </a:rPr>
              <a:t>ss</a:t>
            </a:r>
            <a:r>
              <a:rPr dirty="0" sz="650" spc="5" b="1">
                <a:solidFill>
                  <a:srgbClr val="234B8E"/>
                </a:solidFill>
                <a:latin typeface="Times New Roman"/>
                <a:cs typeface="Times New Roman"/>
              </a:rPr>
              <a:t>i</a:t>
            </a:r>
            <a:r>
              <a:rPr dirty="0" sz="650" spc="5" b="1">
                <a:solidFill>
                  <a:srgbClr val="465062"/>
                </a:solidFill>
                <a:latin typeface="Times New Roman"/>
                <a:cs typeface="Times New Roman"/>
              </a:rPr>
              <a:t>sta</a:t>
            </a:r>
            <a:r>
              <a:rPr dirty="0" sz="650" spc="5" b="1">
                <a:solidFill>
                  <a:srgbClr val="443150"/>
                </a:solidFill>
                <a:latin typeface="Times New Roman"/>
                <a:cs typeface="Times New Roman"/>
              </a:rPr>
              <a:t>n</a:t>
            </a:r>
            <a:r>
              <a:rPr dirty="0" sz="650" spc="5" b="1">
                <a:solidFill>
                  <a:srgbClr val="465062"/>
                </a:solidFill>
                <a:latin typeface="Times New Roman"/>
                <a:cs typeface="Times New Roman"/>
              </a:rPr>
              <a:t>ce?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32626" y="6373876"/>
            <a:ext cx="2510155" cy="274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90" b="1">
                <a:solidFill>
                  <a:srgbClr val="443150"/>
                </a:solidFill>
                <a:latin typeface="Arial"/>
                <a:cs typeface="Arial"/>
              </a:rPr>
              <a:t>more </a:t>
            </a:r>
            <a:r>
              <a:rPr dirty="0" sz="1700" spc="70" b="1">
                <a:solidFill>
                  <a:srgbClr val="443150"/>
                </a:solidFill>
                <a:latin typeface="Arial"/>
                <a:cs typeface="Arial"/>
              </a:rPr>
              <a:t>than</a:t>
            </a:r>
            <a:r>
              <a:rPr dirty="0" sz="1700" spc="400" b="1">
                <a:solidFill>
                  <a:srgbClr val="443150"/>
                </a:solidFill>
                <a:latin typeface="Arial"/>
                <a:cs typeface="Arial"/>
              </a:rPr>
              <a:t> </a:t>
            </a:r>
            <a:r>
              <a:rPr dirty="0" sz="1700" spc="60" b="1">
                <a:solidFill>
                  <a:srgbClr val="BC313B"/>
                </a:solidFill>
                <a:latin typeface="Arial"/>
                <a:cs typeface="Arial"/>
              </a:rPr>
              <a:t>healthcare.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87197"/>
            <a:ext cx="3408045" cy="1219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 b="0">
                <a:latin typeface="MS Reference Sans Serif"/>
                <a:cs typeface="MS Reference Sans Serif"/>
              </a:rPr>
              <a:t>POA</a:t>
            </a:r>
            <a:r>
              <a:rPr dirty="0" spc="-55" b="0">
                <a:latin typeface="MS Reference Sans Serif"/>
                <a:cs typeface="MS Reference Sans Serif"/>
              </a:rPr>
              <a:t> </a:t>
            </a:r>
            <a:r>
              <a:rPr dirty="0" spc="-20" b="0">
                <a:latin typeface="MS Reference Sans Serif"/>
                <a:cs typeface="MS Reference Sans Serif"/>
              </a:rPr>
              <a:t>Personal</a:t>
            </a:r>
          </a:p>
          <a:p>
            <a:pPr marL="12700">
              <a:lnSpc>
                <a:spcPct val="100000"/>
              </a:lnSpc>
            </a:pPr>
            <a:r>
              <a:rPr dirty="0" spc="-10" b="0">
                <a:latin typeface="MS Reference Sans Serif"/>
                <a:cs typeface="MS Reference Sans Serif"/>
              </a:rPr>
              <a:t>Care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558290"/>
            <a:ext cx="4593590" cy="3155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8699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2300">
                <a:latin typeface="Arial"/>
                <a:cs typeface="Arial"/>
              </a:rPr>
              <a:t>Orange </a:t>
            </a:r>
            <a:r>
              <a:rPr dirty="0" sz="2300" spc="-5">
                <a:latin typeface="Arial"/>
                <a:cs typeface="Arial"/>
              </a:rPr>
              <a:t>pentagon </a:t>
            </a:r>
            <a:r>
              <a:rPr dirty="0" sz="2300">
                <a:latin typeface="Arial"/>
                <a:cs typeface="Arial"/>
              </a:rPr>
              <a:t>is Health</a:t>
            </a:r>
            <a:r>
              <a:rPr dirty="0" sz="2300" spc="-1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Care  Consent Act – treatment and  admission </a:t>
            </a:r>
            <a:r>
              <a:rPr dirty="0" sz="2300" spc="-5">
                <a:latin typeface="Arial"/>
                <a:cs typeface="Arial"/>
              </a:rPr>
              <a:t>to </a:t>
            </a:r>
            <a:r>
              <a:rPr dirty="0" sz="2300" spc="-55">
                <a:latin typeface="Arial"/>
                <a:cs typeface="Arial"/>
              </a:rPr>
              <a:t>LTC</a:t>
            </a:r>
            <a:r>
              <a:rPr dirty="0" sz="2300" spc="-14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issues</a:t>
            </a:r>
            <a:endParaRPr sz="23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2300">
                <a:latin typeface="Arial"/>
                <a:cs typeface="Arial"/>
              </a:rPr>
              <a:t>Purple is all other health care  issues – Substitute Decisions</a:t>
            </a:r>
            <a:r>
              <a:rPr dirty="0" sz="2300" spc="-28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Act  (SDA)</a:t>
            </a:r>
            <a:endParaRPr sz="2300">
              <a:latin typeface="Arial"/>
              <a:cs typeface="Arial"/>
            </a:endParaRPr>
          </a:p>
          <a:p>
            <a:pPr marL="299085" marR="13652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2300">
                <a:latin typeface="Arial"/>
                <a:cs typeface="Arial"/>
              </a:rPr>
              <a:t>Resources link back to the  respective </a:t>
            </a:r>
            <a:r>
              <a:rPr dirty="0" sz="2300" spc="-5">
                <a:latin typeface="Arial"/>
                <a:cs typeface="Arial"/>
              </a:rPr>
              <a:t>legislation, </a:t>
            </a:r>
            <a:r>
              <a:rPr dirty="0" sz="2300">
                <a:latin typeface="Arial"/>
                <a:cs typeface="Arial"/>
              </a:rPr>
              <a:t>as well</a:t>
            </a:r>
            <a:r>
              <a:rPr dirty="0" sz="2300" spc="-120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as  ideas for</a:t>
            </a:r>
            <a:r>
              <a:rPr dirty="0" sz="2300" spc="-145">
                <a:latin typeface="Arial"/>
                <a:cs typeface="Arial"/>
              </a:rPr>
              <a:t> </a:t>
            </a:r>
            <a:r>
              <a:rPr dirty="0" sz="2300">
                <a:latin typeface="Arial"/>
                <a:cs typeface="Arial"/>
              </a:rPr>
              <a:t>interventions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72100" y="228600"/>
            <a:ext cx="37719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81600" y="3429000"/>
            <a:ext cx="457200" cy="646430"/>
          </a:xfrm>
          <a:custGeom>
            <a:avLst/>
            <a:gdLst/>
            <a:ahLst/>
            <a:cxnLst/>
            <a:rect l="l" t="t" r="r" b="b"/>
            <a:pathLst>
              <a:path w="457200" h="646429">
                <a:moveTo>
                  <a:pt x="0" y="646176"/>
                </a:moveTo>
                <a:lnTo>
                  <a:pt x="457200" y="646176"/>
                </a:lnTo>
                <a:lnTo>
                  <a:pt x="457200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0952" y="5257800"/>
            <a:ext cx="993775" cy="646430"/>
          </a:xfrm>
          <a:custGeom>
            <a:avLst/>
            <a:gdLst/>
            <a:ahLst/>
            <a:cxnLst/>
            <a:rect l="l" t="t" r="r" b="b"/>
            <a:pathLst>
              <a:path w="993775" h="646429">
                <a:moveTo>
                  <a:pt x="0" y="646176"/>
                </a:moveTo>
                <a:lnTo>
                  <a:pt x="993648" y="646176"/>
                </a:lnTo>
                <a:lnTo>
                  <a:pt x="993648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6427" y="4395978"/>
            <a:ext cx="3803015" cy="443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888888"/>
                </a:solidFill>
                <a:latin typeface="Arial"/>
                <a:cs typeface="Arial"/>
              </a:rPr>
              <a:t>Land</a:t>
            </a:r>
            <a:r>
              <a:rPr dirty="0" sz="2800" spc="-165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888888"/>
                </a:solidFill>
                <a:latin typeface="Arial"/>
                <a:cs typeface="Arial"/>
              </a:rPr>
              <a:t>Acknowledgement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2200" y="609600"/>
            <a:ext cx="4442459" cy="3634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866388"/>
            <a:ext cx="9143999" cy="2235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886200"/>
            <a:ext cx="9144000" cy="2155190"/>
          </a:xfrm>
          <a:custGeom>
            <a:avLst/>
            <a:gdLst/>
            <a:ahLst/>
            <a:cxnLst/>
            <a:rect l="l" t="t" r="r" b="b"/>
            <a:pathLst>
              <a:path w="9144000" h="2155190">
                <a:moveTo>
                  <a:pt x="0" y="2154936"/>
                </a:moveTo>
                <a:lnTo>
                  <a:pt x="9144000" y="2154936"/>
                </a:lnTo>
                <a:lnTo>
                  <a:pt x="9144000" y="0"/>
                </a:lnTo>
                <a:lnTo>
                  <a:pt x="0" y="0"/>
                </a:lnTo>
                <a:lnTo>
                  <a:pt x="0" y="2154936"/>
                </a:lnTo>
                <a:close/>
              </a:path>
            </a:pathLst>
          </a:custGeom>
          <a:solidFill>
            <a:srgbClr val="48176C">
              <a:alpha val="3882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88340" y="4689602"/>
            <a:ext cx="417131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Experiences in Our First 6 Months of</a:t>
            </a:r>
            <a:r>
              <a:rPr dirty="0" sz="1400" spc="-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Implementation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8800" y="152400"/>
            <a:ext cx="5715000" cy="4287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939" y="187197"/>
            <a:ext cx="5355590" cy="627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 b="0">
                <a:latin typeface="MS Reference Sans Serif"/>
                <a:cs typeface="MS Reference Sans Serif"/>
              </a:rPr>
              <a:t>Education</a:t>
            </a:r>
            <a:r>
              <a:rPr dirty="0" spc="-30" b="0">
                <a:latin typeface="MS Reference Sans Serif"/>
                <a:cs typeface="MS Reference Sans Serif"/>
              </a:rPr>
              <a:t> </a:t>
            </a:r>
            <a:r>
              <a:rPr dirty="0" spc="-10" b="0">
                <a:latin typeface="MS Reference Sans Serif"/>
                <a:cs typeface="MS Reference Sans Serif"/>
              </a:rPr>
              <a:t>Evaluation</a:t>
            </a:r>
          </a:p>
        </p:txBody>
      </p:sp>
      <p:sp>
        <p:nvSpPr>
          <p:cNvPr id="3" name="object 3"/>
          <p:cNvSpPr/>
          <p:nvPr/>
        </p:nvSpPr>
        <p:spPr>
          <a:xfrm>
            <a:off x="3215639" y="185013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 h="0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77667" y="1850135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 h="0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38172" y="1850135"/>
            <a:ext cx="386080" cy="0"/>
          </a:xfrm>
          <a:custGeom>
            <a:avLst/>
            <a:gdLst/>
            <a:ahLst/>
            <a:cxnLst/>
            <a:rect l="l" t="t" r="r" b="b"/>
            <a:pathLst>
              <a:path w="386080" h="0">
                <a:moveTo>
                  <a:pt x="0" y="0"/>
                </a:moveTo>
                <a:lnTo>
                  <a:pt x="38557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00200" y="1850135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 h="0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60703" y="1850135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 h="0">
                <a:moveTo>
                  <a:pt x="0" y="0"/>
                </a:moveTo>
                <a:lnTo>
                  <a:pt x="2316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8555" y="185013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5" h="0">
                <a:moveTo>
                  <a:pt x="0" y="0"/>
                </a:moveTo>
                <a:lnTo>
                  <a:pt x="2682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61716" y="1652016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 h="0">
                <a:moveTo>
                  <a:pt x="0" y="0"/>
                </a:moveTo>
                <a:lnTo>
                  <a:pt x="26974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84248" y="1652016"/>
            <a:ext cx="923925" cy="0"/>
          </a:xfrm>
          <a:custGeom>
            <a:avLst/>
            <a:gdLst/>
            <a:ahLst/>
            <a:cxnLst/>
            <a:rect l="l" t="t" r="r" b="b"/>
            <a:pathLst>
              <a:path w="923925" h="0">
                <a:moveTo>
                  <a:pt x="0" y="0"/>
                </a:moveTo>
                <a:lnTo>
                  <a:pt x="9235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00200" y="1652016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 h="0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8555" y="1652016"/>
            <a:ext cx="807720" cy="0"/>
          </a:xfrm>
          <a:custGeom>
            <a:avLst/>
            <a:gdLst/>
            <a:ahLst/>
            <a:cxnLst/>
            <a:rect l="l" t="t" r="r" b="b"/>
            <a:pathLst>
              <a:path w="807719" h="0">
                <a:moveTo>
                  <a:pt x="0" y="0"/>
                </a:moveTo>
                <a:lnTo>
                  <a:pt x="80771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61716" y="1452372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 h="0">
                <a:moveTo>
                  <a:pt x="0" y="0"/>
                </a:moveTo>
                <a:lnTo>
                  <a:pt x="26974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84248" y="1452372"/>
            <a:ext cx="923925" cy="0"/>
          </a:xfrm>
          <a:custGeom>
            <a:avLst/>
            <a:gdLst/>
            <a:ahLst/>
            <a:cxnLst/>
            <a:rect l="l" t="t" r="r" b="b"/>
            <a:pathLst>
              <a:path w="923925" h="0">
                <a:moveTo>
                  <a:pt x="0" y="0"/>
                </a:moveTo>
                <a:lnTo>
                  <a:pt x="9235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38555" y="1452372"/>
            <a:ext cx="1191895" cy="0"/>
          </a:xfrm>
          <a:custGeom>
            <a:avLst/>
            <a:gdLst/>
            <a:ahLst/>
            <a:cxnLst/>
            <a:rect l="l" t="t" r="r" b="b"/>
            <a:pathLst>
              <a:path w="1191895" h="0">
                <a:moveTo>
                  <a:pt x="0" y="0"/>
                </a:moveTo>
                <a:lnTo>
                  <a:pt x="1191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84248" y="1252727"/>
            <a:ext cx="1347470" cy="0"/>
          </a:xfrm>
          <a:custGeom>
            <a:avLst/>
            <a:gdLst/>
            <a:ahLst/>
            <a:cxnLst/>
            <a:rect l="l" t="t" r="r" b="b"/>
            <a:pathLst>
              <a:path w="1347470" h="0">
                <a:moveTo>
                  <a:pt x="0" y="0"/>
                </a:moveTo>
                <a:lnTo>
                  <a:pt x="134721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38555" y="1252727"/>
            <a:ext cx="1191895" cy="0"/>
          </a:xfrm>
          <a:custGeom>
            <a:avLst/>
            <a:gdLst/>
            <a:ahLst/>
            <a:cxnLst/>
            <a:rect l="l" t="t" r="r" b="b"/>
            <a:pathLst>
              <a:path w="1191895" h="0">
                <a:moveTo>
                  <a:pt x="0" y="0"/>
                </a:moveTo>
                <a:lnTo>
                  <a:pt x="1191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8555" y="1054608"/>
            <a:ext cx="2693035" cy="0"/>
          </a:xfrm>
          <a:custGeom>
            <a:avLst/>
            <a:gdLst/>
            <a:ahLst/>
            <a:cxnLst/>
            <a:rect l="l" t="t" r="r" b="b"/>
            <a:pathLst>
              <a:path w="2693035" h="0">
                <a:moveTo>
                  <a:pt x="0" y="0"/>
                </a:moveTo>
                <a:lnTo>
                  <a:pt x="26929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52855" y="1850135"/>
            <a:ext cx="154305" cy="200025"/>
          </a:xfrm>
          <a:custGeom>
            <a:avLst/>
            <a:gdLst/>
            <a:ahLst/>
            <a:cxnLst/>
            <a:rect l="l" t="t" r="r" b="b"/>
            <a:pathLst>
              <a:path w="154305" h="200025">
                <a:moveTo>
                  <a:pt x="153924" y="0"/>
                </a:moveTo>
                <a:lnTo>
                  <a:pt x="0" y="0"/>
                </a:lnTo>
                <a:lnTo>
                  <a:pt x="0" y="199643"/>
                </a:lnTo>
                <a:lnTo>
                  <a:pt x="153924" y="199643"/>
                </a:lnTo>
                <a:lnTo>
                  <a:pt x="15392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92352" y="1652016"/>
            <a:ext cx="154305" cy="398145"/>
          </a:xfrm>
          <a:custGeom>
            <a:avLst/>
            <a:gdLst/>
            <a:ahLst/>
            <a:cxnLst/>
            <a:rect l="l" t="t" r="r" b="b"/>
            <a:pathLst>
              <a:path w="154305" h="398144">
                <a:moveTo>
                  <a:pt x="153923" y="0"/>
                </a:moveTo>
                <a:lnTo>
                  <a:pt x="0" y="0"/>
                </a:lnTo>
                <a:lnTo>
                  <a:pt x="0" y="397763"/>
                </a:lnTo>
                <a:lnTo>
                  <a:pt x="153923" y="397763"/>
                </a:lnTo>
                <a:lnTo>
                  <a:pt x="15392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830323" y="1153667"/>
            <a:ext cx="154305" cy="896619"/>
          </a:xfrm>
          <a:custGeom>
            <a:avLst/>
            <a:gdLst/>
            <a:ahLst/>
            <a:cxnLst/>
            <a:rect l="l" t="t" r="r" b="b"/>
            <a:pathLst>
              <a:path w="154305" h="896619">
                <a:moveTo>
                  <a:pt x="153924" y="0"/>
                </a:moveTo>
                <a:lnTo>
                  <a:pt x="0" y="0"/>
                </a:lnTo>
                <a:lnTo>
                  <a:pt x="0" y="896112"/>
                </a:lnTo>
                <a:lnTo>
                  <a:pt x="153924" y="896112"/>
                </a:lnTo>
                <a:lnTo>
                  <a:pt x="15392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69820" y="1850135"/>
            <a:ext cx="154305" cy="200025"/>
          </a:xfrm>
          <a:custGeom>
            <a:avLst/>
            <a:gdLst/>
            <a:ahLst/>
            <a:cxnLst/>
            <a:rect l="l" t="t" r="r" b="b"/>
            <a:pathLst>
              <a:path w="154305" h="200025">
                <a:moveTo>
                  <a:pt x="153924" y="0"/>
                </a:moveTo>
                <a:lnTo>
                  <a:pt x="0" y="0"/>
                </a:lnTo>
                <a:lnTo>
                  <a:pt x="0" y="199643"/>
                </a:lnTo>
                <a:lnTo>
                  <a:pt x="153924" y="199643"/>
                </a:lnTo>
                <a:lnTo>
                  <a:pt x="15392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907792" y="1252727"/>
            <a:ext cx="154305" cy="797560"/>
          </a:xfrm>
          <a:custGeom>
            <a:avLst/>
            <a:gdLst/>
            <a:ahLst/>
            <a:cxnLst/>
            <a:rect l="l" t="t" r="r" b="b"/>
            <a:pathLst>
              <a:path w="154305" h="797560">
                <a:moveTo>
                  <a:pt x="153924" y="0"/>
                </a:moveTo>
                <a:lnTo>
                  <a:pt x="0" y="0"/>
                </a:lnTo>
                <a:lnTo>
                  <a:pt x="0" y="797051"/>
                </a:lnTo>
                <a:lnTo>
                  <a:pt x="153924" y="797051"/>
                </a:lnTo>
                <a:lnTo>
                  <a:pt x="15392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06780" y="1751076"/>
            <a:ext cx="154305" cy="299085"/>
          </a:xfrm>
          <a:custGeom>
            <a:avLst/>
            <a:gdLst/>
            <a:ahLst/>
            <a:cxnLst/>
            <a:rect l="l" t="t" r="r" b="b"/>
            <a:pathLst>
              <a:path w="154305" h="299085">
                <a:moveTo>
                  <a:pt x="153923" y="0"/>
                </a:moveTo>
                <a:lnTo>
                  <a:pt x="0" y="0"/>
                </a:lnTo>
                <a:lnTo>
                  <a:pt x="0" y="298703"/>
                </a:lnTo>
                <a:lnTo>
                  <a:pt x="153923" y="298703"/>
                </a:lnTo>
                <a:lnTo>
                  <a:pt x="15392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46275" y="1551432"/>
            <a:ext cx="154305" cy="498475"/>
          </a:xfrm>
          <a:custGeom>
            <a:avLst/>
            <a:gdLst/>
            <a:ahLst/>
            <a:cxnLst/>
            <a:rect l="l" t="t" r="r" b="b"/>
            <a:pathLst>
              <a:path w="154305" h="498475">
                <a:moveTo>
                  <a:pt x="153924" y="0"/>
                </a:moveTo>
                <a:lnTo>
                  <a:pt x="0" y="0"/>
                </a:lnTo>
                <a:lnTo>
                  <a:pt x="0" y="498347"/>
                </a:lnTo>
                <a:lnTo>
                  <a:pt x="153924" y="498347"/>
                </a:lnTo>
                <a:lnTo>
                  <a:pt x="15392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984248" y="1751076"/>
            <a:ext cx="154305" cy="299085"/>
          </a:xfrm>
          <a:custGeom>
            <a:avLst/>
            <a:gdLst/>
            <a:ahLst/>
            <a:cxnLst/>
            <a:rect l="l" t="t" r="r" b="b"/>
            <a:pathLst>
              <a:path w="154305" h="299085">
                <a:moveTo>
                  <a:pt x="153924" y="0"/>
                </a:moveTo>
                <a:lnTo>
                  <a:pt x="0" y="0"/>
                </a:lnTo>
                <a:lnTo>
                  <a:pt x="0" y="298703"/>
                </a:lnTo>
                <a:lnTo>
                  <a:pt x="153924" y="298703"/>
                </a:lnTo>
                <a:lnTo>
                  <a:pt x="15392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523744" y="1751076"/>
            <a:ext cx="154305" cy="299085"/>
          </a:xfrm>
          <a:custGeom>
            <a:avLst/>
            <a:gdLst/>
            <a:ahLst/>
            <a:cxnLst/>
            <a:rect l="l" t="t" r="r" b="b"/>
            <a:pathLst>
              <a:path w="154305" h="299085">
                <a:moveTo>
                  <a:pt x="153924" y="0"/>
                </a:moveTo>
                <a:lnTo>
                  <a:pt x="0" y="0"/>
                </a:lnTo>
                <a:lnTo>
                  <a:pt x="0" y="298703"/>
                </a:lnTo>
                <a:lnTo>
                  <a:pt x="153924" y="298703"/>
                </a:lnTo>
                <a:lnTo>
                  <a:pt x="15392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061716" y="1751076"/>
            <a:ext cx="154305" cy="299085"/>
          </a:xfrm>
          <a:custGeom>
            <a:avLst/>
            <a:gdLst/>
            <a:ahLst/>
            <a:cxnLst/>
            <a:rect l="l" t="t" r="r" b="b"/>
            <a:pathLst>
              <a:path w="154305" h="299085">
                <a:moveTo>
                  <a:pt x="153923" y="0"/>
                </a:moveTo>
                <a:lnTo>
                  <a:pt x="0" y="0"/>
                </a:lnTo>
                <a:lnTo>
                  <a:pt x="0" y="298703"/>
                </a:lnTo>
                <a:lnTo>
                  <a:pt x="153923" y="298703"/>
                </a:lnTo>
                <a:lnTo>
                  <a:pt x="15392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38555" y="1054608"/>
            <a:ext cx="0" cy="995680"/>
          </a:xfrm>
          <a:custGeom>
            <a:avLst/>
            <a:gdLst/>
            <a:ahLst/>
            <a:cxnLst/>
            <a:rect l="l" t="t" r="r" b="b"/>
            <a:pathLst>
              <a:path w="0" h="995680">
                <a:moveTo>
                  <a:pt x="0" y="995171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98931" y="2049779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98931" y="185013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98931" y="1652016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98931" y="1452372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98931" y="1252727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98931" y="1054608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38555" y="2049779"/>
            <a:ext cx="2693035" cy="0"/>
          </a:xfrm>
          <a:custGeom>
            <a:avLst/>
            <a:gdLst/>
            <a:ahLst/>
            <a:cxnLst/>
            <a:rect l="l" t="t" r="r" b="b"/>
            <a:pathLst>
              <a:path w="2693035" h="0">
                <a:moveTo>
                  <a:pt x="0" y="0"/>
                </a:moveTo>
                <a:lnTo>
                  <a:pt x="269290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38555" y="2049779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76527" y="2049779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714500" y="2049779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253995" y="2049779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791967" y="2049779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31464" y="2049779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374700" y="966978"/>
            <a:ext cx="167005" cy="1162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  <a:p>
            <a:pPr algn="ctr" marL="70485">
              <a:lnSpc>
                <a:spcPct val="100000"/>
              </a:lnSpc>
              <a:spcBef>
                <a:spcPts val="365"/>
              </a:spcBef>
            </a:pPr>
            <a:r>
              <a:rPr dirty="0" sz="1000" spc="-5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  <a:p>
            <a:pPr algn="ctr" marL="70485">
              <a:lnSpc>
                <a:spcPct val="100000"/>
              </a:lnSpc>
              <a:spcBef>
                <a:spcPts val="360"/>
              </a:spcBef>
            </a:pPr>
            <a:r>
              <a:rPr dirty="0" sz="1000" spc="-5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  <a:p>
            <a:pPr algn="ctr" marL="70485">
              <a:lnSpc>
                <a:spcPct val="100000"/>
              </a:lnSpc>
              <a:spcBef>
                <a:spcPts val="365"/>
              </a:spcBef>
            </a:pPr>
            <a:r>
              <a:rPr dirty="0" sz="1000" spc="-5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  <a:p>
            <a:pPr algn="ctr" marL="70485">
              <a:lnSpc>
                <a:spcPct val="100000"/>
              </a:lnSpc>
              <a:spcBef>
                <a:spcPts val="370"/>
              </a:spcBef>
            </a:pPr>
            <a:r>
              <a:rPr dirty="0" sz="1000" spc="-5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  <a:p>
            <a:pPr algn="ctr" marL="70485">
              <a:lnSpc>
                <a:spcPct val="100000"/>
              </a:lnSpc>
              <a:spcBef>
                <a:spcPts val="365"/>
              </a:spcBef>
            </a:pPr>
            <a:r>
              <a:rPr dirty="0" sz="1000" spc="-5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29881" y="2173223"/>
            <a:ext cx="297180" cy="298450"/>
          </a:xfrm>
          <a:custGeom>
            <a:avLst/>
            <a:gdLst/>
            <a:ahLst/>
            <a:cxnLst/>
            <a:rect l="l" t="t" r="r" b="b"/>
            <a:pathLst>
              <a:path w="297180" h="298450">
                <a:moveTo>
                  <a:pt x="49371" y="237489"/>
                </a:moveTo>
                <a:lnTo>
                  <a:pt x="31368" y="237489"/>
                </a:lnTo>
                <a:lnTo>
                  <a:pt x="34366" y="238760"/>
                </a:lnTo>
                <a:lnTo>
                  <a:pt x="37566" y="241300"/>
                </a:lnTo>
                <a:lnTo>
                  <a:pt x="37858" y="242570"/>
                </a:lnTo>
                <a:lnTo>
                  <a:pt x="39573" y="243839"/>
                </a:lnTo>
                <a:lnTo>
                  <a:pt x="37630" y="247650"/>
                </a:lnTo>
                <a:lnTo>
                  <a:pt x="33858" y="254000"/>
                </a:lnTo>
                <a:lnTo>
                  <a:pt x="28270" y="260350"/>
                </a:lnTo>
                <a:lnTo>
                  <a:pt x="25526" y="264160"/>
                </a:lnTo>
                <a:lnTo>
                  <a:pt x="23596" y="266700"/>
                </a:lnTo>
                <a:lnTo>
                  <a:pt x="20942" y="271779"/>
                </a:lnTo>
                <a:lnTo>
                  <a:pt x="19913" y="274320"/>
                </a:lnTo>
                <a:lnTo>
                  <a:pt x="18834" y="279400"/>
                </a:lnTo>
                <a:lnTo>
                  <a:pt x="18986" y="283210"/>
                </a:lnTo>
                <a:lnTo>
                  <a:pt x="20675" y="288289"/>
                </a:lnTo>
                <a:lnTo>
                  <a:pt x="22237" y="290829"/>
                </a:lnTo>
                <a:lnTo>
                  <a:pt x="28384" y="297179"/>
                </a:lnTo>
                <a:lnTo>
                  <a:pt x="32931" y="298450"/>
                </a:lnTo>
                <a:lnTo>
                  <a:pt x="43383" y="298450"/>
                </a:lnTo>
                <a:lnTo>
                  <a:pt x="48539" y="295910"/>
                </a:lnTo>
                <a:lnTo>
                  <a:pt x="56730" y="288289"/>
                </a:lnTo>
                <a:lnTo>
                  <a:pt x="37312" y="288289"/>
                </a:lnTo>
                <a:lnTo>
                  <a:pt x="34772" y="287020"/>
                </a:lnTo>
                <a:lnTo>
                  <a:pt x="32677" y="284479"/>
                </a:lnTo>
                <a:lnTo>
                  <a:pt x="31305" y="283210"/>
                </a:lnTo>
                <a:lnTo>
                  <a:pt x="30429" y="281939"/>
                </a:lnTo>
                <a:lnTo>
                  <a:pt x="30035" y="279400"/>
                </a:lnTo>
                <a:lnTo>
                  <a:pt x="29641" y="278129"/>
                </a:lnTo>
                <a:lnTo>
                  <a:pt x="29819" y="275589"/>
                </a:lnTo>
                <a:lnTo>
                  <a:pt x="31343" y="271779"/>
                </a:lnTo>
                <a:lnTo>
                  <a:pt x="33096" y="269239"/>
                </a:lnTo>
                <a:lnTo>
                  <a:pt x="35864" y="265429"/>
                </a:lnTo>
                <a:lnTo>
                  <a:pt x="40754" y="259079"/>
                </a:lnTo>
                <a:lnTo>
                  <a:pt x="44043" y="254000"/>
                </a:lnTo>
                <a:lnTo>
                  <a:pt x="45732" y="250189"/>
                </a:lnTo>
                <a:lnTo>
                  <a:pt x="61912" y="250189"/>
                </a:lnTo>
                <a:lnTo>
                  <a:pt x="57531" y="246379"/>
                </a:lnTo>
                <a:lnTo>
                  <a:pt x="49371" y="237489"/>
                </a:lnTo>
                <a:close/>
              </a:path>
              <a:path w="297180" h="298450">
                <a:moveTo>
                  <a:pt x="61912" y="250189"/>
                </a:moveTo>
                <a:lnTo>
                  <a:pt x="45732" y="250189"/>
                </a:lnTo>
                <a:lnTo>
                  <a:pt x="48615" y="252729"/>
                </a:lnTo>
                <a:lnTo>
                  <a:pt x="52082" y="256539"/>
                </a:lnTo>
                <a:lnTo>
                  <a:pt x="54279" y="259079"/>
                </a:lnTo>
                <a:lnTo>
                  <a:pt x="55206" y="261620"/>
                </a:lnTo>
                <a:lnTo>
                  <a:pt x="56400" y="265429"/>
                </a:lnTo>
                <a:lnTo>
                  <a:pt x="56489" y="269239"/>
                </a:lnTo>
                <a:lnTo>
                  <a:pt x="54419" y="276860"/>
                </a:lnTo>
                <a:lnTo>
                  <a:pt x="49364" y="283210"/>
                </a:lnTo>
                <a:lnTo>
                  <a:pt x="46304" y="285750"/>
                </a:lnTo>
                <a:lnTo>
                  <a:pt x="43281" y="287020"/>
                </a:lnTo>
                <a:lnTo>
                  <a:pt x="37312" y="288289"/>
                </a:lnTo>
                <a:lnTo>
                  <a:pt x="56730" y="288289"/>
                </a:lnTo>
                <a:lnTo>
                  <a:pt x="59105" y="284479"/>
                </a:lnTo>
                <a:lnTo>
                  <a:pt x="62458" y="276860"/>
                </a:lnTo>
                <a:lnTo>
                  <a:pt x="63512" y="271779"/>
                </a:lnTo>
                <a:lnTo>
                  <a:pt x="63944" y="266700"/>
                </a:lnTo>
                <a:lnTo>
                  <a:pt x="75929" y="266700"/>
                </a:lnTo>
                <a:lnTo>
                  <a:pt x="79451" y="262889"/>
                </a:lnTo>
                <a:lnTo>
                  <a:pt x="76682" y="261620"/>
                </a:lnTo>
                <a:lnTo>
                  <a:pt x="74167" y="260350"/>
                </a:lnTo>
                <a:lnTo>
                  <a:pt x="69621" y="257810"/>
                </a:lnTo>
                <a:lnTo>
                  <a:pt x="64833" y="252729"/>
                </a:lnTo>
                <a:lnTo>
                  <a:pt x="61912" y="250189"/>
                </a:lnTo>
                <a:close/>
              </a:path>
              <a:path w="297180" h="298450">
                <a:moveTo>
                  <a:pt x="29032" y="224789"/>
                </a:moveTo>
                <a:lnTo>
                  <a:pt x="26034" y="226060"/>
                </a:lnTo>
                <a:lnTo>
                  <a:pt x="19227" y="228600"/>
                </a:lnTo>
                <a:lnTo>
                  <a:pt x="15544" y="232410"/>
                </a:lnTo>
                <a:lnTo>
                  <a:pt x="0" y="256539"/>
                </a:lnTo>
                <a:lnTo>
                  <a:pt x="419" y="259079"/>
                </a:lnTo>
                <a:lnTo>
                  <a:pt x="850" y="262889"/>
                </a:lnTo>
                <a:lnTo>
                  <a:pt x="2349" y="266700"/>
                </a:lnTo>
                <a:lnTo>
                  <a:pt x="4940" y="271779"/>
                </a:lnTo>
                <a:lnTo>
                  <a:pt x="13677" y="264160"/>
                </a:lnTo>
                <a:lnTo>
                  <a:pt x="11226" y="260350"/>
                </a:lnTo>
                <a:lnTo>
                  <a:pt x="10248" y="256539"/>
                </a:lnTo>
                <a:lnTo>
                  <a:pt x="11175" y="250189"/>
                </a:lnTo>
                <a:lnTo>
                  <a:pt x="13258" y="247650"/>
                </a:lnTo>
                <a:lnTo>
                  <a:pt x="20916" y="240029"/>
                </a:lnTo>
                <a:lnTo>
                  <a:pt x="24790" y="237489"/>
                </a:lnTo>
                <a:lnTo>
                  <a:pt x="49371" y="237489"/>
                </a:lnTo>
                <a:lnTo>
                  <a:pt x="47040" y="234950"/>
                </a:lnTo>
                <a:lnTo>
                  <a:pt x="43548" y="232410"/>
                </a:lnTo>
                <a:lnTo>
                  <a:pt x="41008" y="229870"/>
                </a:lnTo>
                <a:lnTo>
                  <a:pt x="39408" y="228600"/>
                </a:lnTo>
                <a:lnTo>
                  <a:pt x="34188" y="226060"/>
                </a:lnTo>
                <a:lnTo>
                  <a:pt x="29032" y="224789"/>
                </a:lnTo>
                <a:close/>
              </a:path>
              <a:path w="297180" h="298450">
                <a:moveTo>
                  <a:pt x="75929" y="266700"/>
                </a:moveTo>
                <a:lnTo>
                  <a:pt x="63944" y="266700"/>
                </a:lnTo>
                <a:lnTo>
                  <a:pt x="66357" y="269239"/>
                </a:lnTo>
                <a:lnTo>
                  <a:pt x="71234" y="271779"/>
                </a:lnTo>
                <a:lnTo>
                  <a:pt x="75929" y="266700"/>
                </a:lnTo>
                <a:close/>
              </a:path>
              <a:path w="297180" h="298450">
                <a:moveTo>
                  <a:pt x="32639" y="181610"/>
                </a:moveTo>
                <a:lnTo>
                  <a:pt x="24777" y="189229"/>
                </a:lnTo>
                <a:lnTo>
                  <a:pt x="88798" y="254000"/>
                </a:lnTo>
                <a:lnTo>
                  <a:pt x="96659" y="246379"/>
                </a:lnTo>
                <a:lnTo>
                  <a:pt x="32639" y="181610"/>
                </a:lnTo>
                <a:close/>
              </a:path>
              <a:path w="297180" h="298450">
                <a:moveTo>
                  <a:pt x="65557" y="184150"/>
                </a:moveTo>
                <a:lnTo>
                  <a:pt x="57429" y="191770"/>
                </a:lnTo>
                <a:lnTo>
                  <a:pt x="118008" y="224789"/>
                </a:lnTo>
                <a:lnTo>
                  <a:pt x="126225" y="215900"/>
                </a:lnTo>
                <a:lnTo>
                  <a:pt x="123219" y="210820"/>
                </a:lnTo>
                <a:lnTo>
                  <a:pt x="112420" y="210820"/>
                </a:lnTo>
                <a:lnTo>
                  <a:pt x="65557" y="184150"/>
                </a:lnTo>
                <a:close/>
              </a:path>
              <a:path w="297180" h="298450">
                <a:moveTo>
                  <a:pt x="93548" y="156210"/>
                </a:moveTo>
                <a:lnTo>
                  <a:pt x="85470" y="163829"/>
                </a:lnTo>
                <a:lnTo>
                  <a:pt x="109651" y="205739"/>
                </a:lnTo>
                <a:lnTo>
                  <a:pt x="112420" y="210820"/>
                </a:lnTo>
                <a:lnTo>
                  <a:pt x="123219" y="210820"/>
                </a:lnTo>
                <a:lnTo>
                  <a:pt x="99923" y="171450"/>
                </a:lnTo>
                <a:lnTo>
                  <a:pt x="118932" y="171450"/>
                </a:lnTo>
                <a:lnTo>
                  <a:pt x="93548" y="156210"/>
                </a:lnTo>
                <a:close/>
              </a:path>
              <a:path w="297180" h="298450">
                <a:moveTo>
                  <a:pt x="118932" y="171450"/>
                </a:moveTo>
                <a:lnTo>
                  <a:pt x="99923" y="171450"/>
                </a:lnTo>
                <a:lnTo>
                  <a:pt x="109626" y="176529"/>
                </a:lnTo>
                <a:lnTo>
                  <a:pt x="144779" y="198120"/>
                </a:lnTo>
                <a:lnTo>
                  <a:pt x="152946" y="189229"/>
                </a:lnTo>
                <a:lnTo>
                  <a:pt x="149625" y="182879"/>
                </a:lnTo>
                <a:lnTo>
                  <a:pt x="138582" y="182879"/>
                </a:lnTo>
                <a:lnTo>
                  <a:pt x="127393" y="176529"/>
                </a:lnTo>
                <a:lnTo>
                  <a:pt x="118932" y="171450"/>
                </a:lnTo>
                <a:close/>
              </a:path>
              <a:path w="297180" h="298450">
                <a:moveTo>
                  <a:pt x="121069" y="128270"/>
                </a:moveTo>
                <a:lnTo>
                  <a:pt x="113423" y="135889"/>
                </a:lnTo>
                <a:lnTo>
                  <a:pt x="138582" y="182879"/>
                </a:lnTo>
                <a:lnTo>
                  <a:pt x="149625" y="182879"/>
                </a:lnTo>
                <a:lnTo>
                  <a:pt x="121069" y="128270"/>
                </a:lnTo>
                <a:close/>
              </a:path>
              <a:path w="297180" h="298450">
                <a:moveTo>
                  <a:pt x="184078" y="102870"/>
                </a:moveTo>
                <a:lnTo>
                  <a:pt x="166065" y="102870"/>
                </a:lnTo>
                <a:lnTo>
                  <a:pt x="169075" y="104139"/>
                </a:lnTo>
                <a:lnTo>
                  <a:pt x="172275" y="106679"/>
                </a:lnTo>
                <a:lnTo>
                  <a:pt x="172567" y="107950"/>
                </a:lnTo>
                <a:lnTo>
                  <a:pt x="173228" y="107950"/>
                </a:lnTo>
                <a:lnTo>
                  <a:pt x="174282" y="109220"/>
                </a:lnTo>
                <a:lnTo>
                  <a:pt x="172326" y="113029"/>
                </a:lnTo>
                <a:lnTo>
                  <a:pt x="168554" y="119379"/>
                </a:lnTo>
                <a:lnTo>
                  <a:pt x="162966" y="125729"/>
                </a:lnTo>
                <a:lnTo>
                  <a:pt x="160235" y="129539"/>
                </a:lnTo>
                <a:lnTo>
                  <a:pt x="158292" y="132079"/>
                </a:lnTo>
                <a:lnTo>
                  <a:pt x="157162" y="134620"/>
                </a:lnTo>
                <a:lnTo>
                  <a:pt x="155651" y="137160"/>
                </a:lnTo>
                <a:lnTo>
                  <a:pt x="154622" y="139700"/>
                </a:lnTo>
                <a:lnTo>
                  <a:pt x="153542" y="144779"/>
                </a:lnTo>
                <a:lnTo>
                  <a:pt x="153695" y="148589"/>
                </a:lnTo>
                <a:lnTo>
                  <a:pt x="167639" y="163829"/>
                </a:lnTo>
                <a:lnTo>
                  <a:pt x="178092" y="163829"/>
                </a:lnTo>
                <a:lnTo>
                  <a:pt x="183248" y="161289"/>
                </a:lnTo>
                <a:lnTo>
                  <a:pt x="188341" y="156210"/>
                </a:lnTo>
                <a:lnTo>
                  <a:pt x="190398" y="153670"/>
                </a:lnTo>
                <a:lnTo>
                  <a:pt x="172021" y="153670"/>
                </a:lnTo>
                <a:lnTo>
                  <a:pt x="169481" y="152400"/>
                </a:lnTo>
                <a:lnTo>
                  <a:pt x="167386" y="149860"/>
                </a:lnTo>
                <a:lnTo>
                  <a:pt x="166014" y="148589"/>
                </a:lnTo>
                <a:lnTo>
                  <a:pt x="165125" y="147320"/>
                </a:lnTo>
                <a:lnTo>
                  <a:pt x="164350" y="143510"/>
                </a:lnTo>
                <a:lnTo>
                  <a:pt x="164528" y="140970"/>
                </a:lnTo>
                <a:lnTo>
                  <a:pt x="166039" y="137160"/>
                </a:lnTo>
                <a:lnTo>
                  <a:pt x="167805" y="134620"/>
                </a:lnTo>
                <a:lnTo>
                  <a:pt x="175463" y="124460"/>
                </a:lnTo>
                <a:lnTo>
                  <a:pt x="178752" y="119379"/>
                </a:lnTo>
                <a:lnTo>
                  <a:pt x="180441" y="115570"/>
                </a:lnTo>
                <a:lnTo>
                  <a:pt x="196616" y="115570"/>
                </a:lnTo>
                <a:lnTo>
                  <a:pt x="192227" y="111760"/>
                </a:lnTo>
                <a:lnTo>
                  <a:pt x="184078" y="102870"/>
                </a:lnTo>
                <a:close/>
              </a:path>
              <a:path w="297180" h="298450">
                <a:moveTo>
                  <a:pt x="196616" y="115570"/>
                </a:moveTo>
                <a:lnTo>
                  <a:pt x="180441" y="115570"/>
                </a:lnTo>
                <a:lnTo>
                  <a:pt x="183324" y="118110"/>
                </a:lnTo>
                <a:lnTo>
                  <a:pt x="186791" y="121920"/>
                </a:lnTo>
                <a:lnTo>
                  <a:pt x="188988" y="124460"/>
                </a:lnTo>
                <a:lnTo>
                  <a:pt x="191109" y="130810"/>
                </a:lnTo>
                <a:lnTo>
                  <a:pt x="191185" y="134620"/>
                </a:lnTo>
                <a:lnTo>
                  <a:pt x="189128" y="142239"/>
                </a:lnTo>
                <a:lnTo>
                  <a:pt x="187096" y="144779"/>
                </a:lnTo>
                <a:lnTo>
                  <a:pt x="181000" y="151129"/>
                </a:lnTo>
                <a:lnTo>
                  <a:pt x="177990" y="152400"/>
                </a:lnTo>
                <a:lnTo>
                  <a:pt x="175006" y="152400"/>
                </a:lnTo>
                <a:lnTo>
                  <a:pt x="172021" y="153670"/>
                </a:lnTo>
                <a:lnTo>
                  <a:pt x="190398" y="153670"/>
                </a:lnTo>
                <a:lnTo>
                  <a:pt x="191427" y="152400"/>
                </a:lnTo>
                <a:lnTo>
                  <a:pt x="193814" y="149860"/>
                </a:lnTo>
                <a:lnTo>
                  <a:pt x="197154" y="142239"/>
                </a:lnTo>
                <a:lnTo>
                  <a:pt x="198208" y="137160"/>
                </a:lnTo>
                <a:lnTo>
                  <a:pt x="198653" y="132079"/>
                </a:lnTo>
                <a:lnTo>
                  <a:pt x="210051" y="132079"/>
                </a:lnTo>
                <a:lnTo>
                  <a:pt x="214160" y="128270"/>
                </a:lnTo>
                <a:lnTo>
                  <a:pt x="211391" y="127000"/>
                </a:lnTo>
                <a:lnTo>
                  <a:pt x="208864" y="125729"/>
                </a:lnTo>
                <a:lnTo>
                  <a:pt x="204330" y="123189"/>
                </a:lnTo>
                <a:lnTo>
                  <a:pt x="199542" y="118110"/>
                </a:lnTo>
                <a:lnTo>
                  <a:pt x="196616" y="115570"/>
                </a:lnTo>
                <a:close/>
              </a:path>
              <a:path w="297180" h="298450">
                <a:moveTo>
                  <a:pt x="181317" y="68579"/>
                </a:moveTo>
                <a:lnTo>
                  <a:pt x="172847" y="76200"/>
                </a:lnTo>
                <a:lnTo>
                  <a:pt x="236905" y="105410"/>
                </a:lnTo>
                <a:lnTo>
                  <a:pt x="237845" y="107950"/>
                </a:lnTo>
                <a:lnTo>
                  <a:pt x="238137" y="107950"/>
                </a:lnTo>
                <a:lnTo>
                  <a:pt x="240144" y="113029"/>
                </a:lnTo>
                <a:lnTo>
                  <a:pt x="241287" y="115570"/>
                </a:lnTo>
                <a:lnTo>
                  <a:pt x="241960" y="118110"/>
                </a:lnTo>
                <a:lnTo>
                  <a:pt x="241922" y="119379"/>
                </a:lnTo>
                <a:lnTo>
                  <a:pt x="240982" y="123189"/>
                </a:lnTo>
                <a:lnTo>
                  <a:pt x="239877" y="124460"/>
                </a:lnTo>
                <a:lnTo>
                  <a:pt x="238137" y="127000"/>
                </a:lnTo>
                <a:lnTo>
                  <a:pt x="236854" y="128270"/>
                </a:lnTo>
                <a:lnTo>
                  <a:pt x="235115" y="129539"/>
                </a:lnTo>
                <a:lnTo>
                  <a:pt x="232930" y="130810"/>
                </a:lnTo>
                <a:lnTo>
                  <a:pt x="241185" y="137160"/>
                </a:lnTo>
                <a:lnTo>
                  <a:pt x="252463" y="121920"/>
                </a:lnTo>
                <a:lnTo>
                  <a:pt x="252171" y="118110"/>
                </a:lnTo>
                <a:lnTo>
                  <a:pt x="250977" y="114300"/>
                </a:lnTo>
                <a:lnTo>
                  <a:pt x="250101" y="110489"/>
                </a:lnTo>
                <a:lnTo>
                  <a:pt x="248056" y="106679"/>
                </a:lnTo>
                <a:lnTo>
                  <a:pt x="244855" y="99060"/>
                </a:lnTo>
                <a:lnTo>
                  <a:pt x="241962" y="92710"/>
                </a:lnTo>
                <a:lnTo>
                  <a:pt x="231927" y="92710"/>
                </a:lnTo>
                <a:lnTo>
                  <a:pt x="217830" y="85089"/>
                </a:lnTo>
                <a:lnTo>
                  <a:pt x="181317" y="68579"/>
                </a:lnTo>
                <a:close/>
              </a:path>
              <a:path w="297180" h="298450">
                <a:moveTo>
                  <a:pt x="168884" y="91439"/>
                </a:moveTo>
                <a:lnTo>
                  <a:pt x="160743" y="91439"/>
                </a:lnTo>
                <a:lnTo>
                  <a:pt x="153923" y="93979"/>
                </a:lnTo>
                <a:lnTo>
                  <a:pt x="150240" y="97789"/>
                </a:lnTo>
                <a:lnTo>
                  <a:pt x="142303" y="105410"/>
                </a:lnTo>
                <a:lnTo>
                  <a:pt x="139331" y="109220"/>
                </a:lnTo>
                <a:lnTo>
                  <a:pt x="135458" y="116839"/>
                </a:lnTo>
                <a:lnTo>
                  <a:pt x="134708" y="121920"/>
                </a:lnTo>
                <a:lnTo>
                  <a:pt x="135547" y="128270"/>
                </a:lnTo>
                <a:lnTo>
                  <a:pt x="137058" y="132079"/>
                </a:lnTo>
                <a:lnTo>
                  <a:pt x="139649" y="135889"/>
                </a:lnTo>
                <a:lnTo>
                  <a:pt x="148386" y="129539"/>
                </a:lnTo>
                <a:lnTo>
                  <a:pt x="145935" y="125729"/>
                </a:lnTo>
                <a:lnTo>
                  <a:pt x="144945" y="121920"/>
                </a:lnTo>
                <a:lnTo>
                  <a:pt x="145872" y="115570"/>
                </a:lnTo>
                <a:lnTo>
                  <a:pt x="147954" y="113029"/>
                </a:lnTo>
                <a:lnTo>
                  <a:pt x="155613" y="105410"/>
                </a:lnTo>
                <a:lnTo>
                  <a:pt x="159486" y="102870"/>
                </a:lnTo>
                <a:lnTo>
                  <a:pt x="184078" y="102870"/>
                </a:lnTo>
                <a:lnTo>
                  <a:pt x="181749" y="100329"/>
                </a:lnTo>
                <a:lnTo>
                  <a:pt x="178257" y="97789"/>
                </a:lnTo>
                <a:lnTo>
                  <a:pt x="175704" y="95250"/>
                </a:lnTo>
                <a:lnTo>
                  <a:pt x="174104" y="93979"/>
                </a:lnTo>
                <a:lnTo>
                  <a:pt x="168884" y="91439"/>
                </a:lnTo>
                <a:close/>
              </a:path>
              <a:path w="297180" h="298450">
                <a:moveTo>
                  <a:pt x="210051" y="132079"/>
                </a:moveTo>
                <a:lnTo>
                  <a:pt x="198653" y="132079"/>
                </a:lnTo>
                <a:lnTo>
                  <a:pt x="201066" y="134620"/>
                </a:lnTo>
                <a:lnTo>
                  <a:pt x="203504" y="135889"/>
                </a:lnTo>
                <a:lnTo>
                  <a:pt x="205943" y="135889"/>
                </a:lnTo>
                <a:lnTo>
                  <a:pt x="210051" y="132079"/>
                </a:lnTo>
                <a:close/>
              </a:path>
              <a:path w="297180" h="298450">
                <a:moveTo>
                  <a:pt x="215341" y="34289"/>
                </a:moveTo>
                <a:lnTo>
                  <a:pt x="207479" y="41910"/>
                </a:lnTo>
                <a:lnTo>
                  <a:pt x="226783" y="83820"/>
                </a:lnTo>
                <a:lnTo>
                  <a:pt x="229222" y="88900"/>
                </a:lnTo>
                <a:lnTo>
                  <a:pt x="231927" y="92710"/>
                </a:lnTo>
                <a:lnTo>
                  <a:pt x="241962" y="92710"/>
                </a:lnTo>
                <a:lnTo>
                  <a:pt x="215341" y="34289"/>
                </a:lnTo>
                <a:close/>
              </a:path>
              <a:path w="297180" h="298450">
                <a:moveTo>
                  <a:pt x="258495" y="53339"/>
                </a:moveTo>
                <a:lnTo>
                  <a:pt x="251942" y="62229"/>
                </a:lnTo>
                <a:lnTo>
                  <a:pt x="257746" y="67310"/>
                </a:lnTo>
                <a:lnTo>
                  <a:pt x="263474" y="68579"/>
                </a:lnTo>
                <a:lnTo>
                  <a:pt x="274802" y="67310"/>
                </a:lnTo>
                <a:lnTo>
                  <a:pt x="280644" y="63500"/>
                </a:lnTo>
                <a:lnTo>
                  <a:pt x="287547" y="57150"/>
                </a:lnTo>
                <a:lnTo>
                  <a:pt x="265658" y="57150"/>
                </a:lnTo>
                <a:lnTo>
                  <a:pt x="262051" y="55879"/>
                </a:lnTo>
                <a:lnTo>
                  <a:pt x="258495" y="53339"/>
                </a:lnTo>
                <a:close/>
              </a:path>
              <a:path w="297180" h="298450">
                <a:moveTo>
                  <a:pt x="295008" y="30479"/>
                </a:moveTo>
                <a:lnTo>
                  <a:pt x="279488" y="30479"/>
                </a:lnTo>
                <a:lnTo>
                  <a:pt x="281660" y="31750"/>
                </a:lnTo>
                <a:lnTo>
                  <a:pt x="283438" y="33020"/>
                </a:lnTo>
                <a:lnTo>
                  <a:pt x="285419" y="35560"/>
                </a:lnTo>
                <a:lnTo>
                  <a:pt x="286270" y="38100"/>
                </a:lnTo>
                <a:lnTo>
                  <a:pt x="285711" y="44450"/>
                </a:lnTo>
                <a:lnTo>
                  <a:pt x="283768" y="48260"/>
                </a:lnTo>
                <a:lnTo>
                  <a:pt x="280161" y="50800"/>
                </a:lnTo>
                <a:lnTo>
                  <a:pt x="276580" y="54610"/>
                </a:lnTo>
                <a:lnTo>
                  <a:pt x="272961" y="57150"/>
                </a:lnTo>
                <a:lnTo>
                  <a:pt x="287547" y="57150"/>
                </a:lnTo>
                <a:lnTo>
                  <a:pt x="290309" y="54610"/>
                </a:lnTo>
                <a:lnTo>
                  <a:pt x="292938" y="50800"/>
                </a:lnTo>
                <a:lnTo>
                  <a:pt x="296164" y="41910"/>
                </a:lnTo>
                <a:lnTo>
                  <a:pt x="296583" y="38100"/>
                </a:lnTo>
                <a:lnTo>
                  <a:pt x="295008" y="30479"/>
                </a:lnTo>
                <a:close/>
              </a:path>
              <a:path w="297180" h="298450">
                <a:moveTo>
                  <a:pt x="255155" y="0"/>
                </a:moveTo>
                <a:lnTo>
                  <a:pt x="251714" y="1270"/>
                </a:lnTo>
                <a:lnTo>
                  <a:pt x="247904" y="2539"/>
                </a:lnTo>
                <a:lnTo>
                  <a:pt x="244106" y="5079"/>
                </a:lnTo>
                <a:lnTo>
                  <a:pt x="240385" y="7620"/>
                </a:lnTo>
                <a:lnTo>
                  <a:pt x="236753" y="11429"/>
                </a:lnTo>
                <a:lnTo>
                  <a:pt x="234327" y="12700"/>
                </a:lnTo>
                <a:lnTo>
                  <a:pt x="232384" y="15239"/>
                </a:lnTo>
                <a:lnTo>
                  <a:pt x="230898" y="19050"/>
                </a:lnTo>
                <a:lnTo>
                  <a:pt x="229412" y="21589"/>
                </a:lnTo>
                <a:lnTo>
                  <a:pt x="228511" y="24129"/>
                </a:lnTo>
                <a:lnTo>
                  <a:pt x="228193" y="25400"/>
                </a:lnTo>
                <a:lnTo>
                  <a:pt x="227723" y="27939"/>
                </a:lnTo>
                <a:lnTo>
                  <a:pt x="227901" y="31750"/>
                </a:lnTo>
                <a:lnTo>
                  <a:pt x="229527" y="36829"/>
                </a:lnTo>
                <a:lnTo>
                  <a:pt x="230974" y="39370"/>
                </a:lnTo>
                <a:lnTo>
                  <a:pt x="233032" y="40639"/>
                </a:lnTo>
                <a:lnTo>
                  <a:pt x="235305" y="43179"/>
                </a:lnTo>
                <a:lnTo>
                  <a:pt x="237959" y="44450"/>
                </a:lnTo>
                <a:lnTo>
                  <a:pt x="244017" y="46989"/>
                </a:lnTo>
                <a:lnTo>
                  <a:pt x="247167" y="45720"/>
                </a:lnTo>
                <a:lnTo>
                  <a:pt x="253758" y="43179"/>
                </a:lnTo>
                <a:lnTo>
                  <a:pt x="259003" y="40639"/>
                </a:lnTo>
                <a:lnTo>
                  <a:pt x="266230" y="36829"/>
                </a:lnTo>
                <a:lnTo>
                  <a:pt x="271589" y="34289"/>
                </a:lnTo>
                <a:lnTo>
                  <a:pt x="240741" y="34289"/>
                </a:lnTo>
                <a:lnTo>
                  <a:pt x="239725" y="33020"/>
                </a:lnTo>
                <a:lnTo>
                  <a:pt x="238124" y="30479"/>
                </a:lnTo>
                <a:lnTo>
                  <a:pt x="237489" y="29210"/>
                </a:lnTo>
                <a:lnTo>
                  <a:pt x="238188" y="24129"/>
                </a:lnTo>
                <a:lnTo>
                  <a:pt x="240169" y="20320"/>
                </a:lnTo>
                <a:lnTo>
                  <a:pt x="243776" y="16510"/>
                </a:lnTo>
                <a:lnTo>
                  <a:pt x="249872" y="11429"/>
                </a:lnTo>
                <a:lnTo>
                  <a:pt x="263412" y="11429"/>
                </a:lnTo>
                <a:lnTo>
                  <a:pt x="268147" y="5079"/>
                </a:lnTo>
                <a:lnTo>
                  <a:pt x="264655" y="2539"/>
                </a:lnTo>
                <a:lnTo>
                  <a:pt x="261366" y="1270"/>
                </a:lnTo>
                <a:lnTo>
                  <a:pt x="255155" y="0"/>
                </a:lnTo>
                <a:close/>
              </a:path>
              <a:path w="297180" h="298450">
                <a:moveTo>
                  <a:pt x="282079" y="19050"/>
                </a:moveTo>
                <a:lnTo>
                  <a:pt x="275920" y="19050"/>
                </a:lnTo>
                <a:lnTo>
                  <a:pt x="269633" y="21589"/>
                </a:lnTo>
                <a:lnTo>
                  <a:pt x="264541" y="24129"/>
                </a:lnTo>
                <a:lnTo>
                  <a:pt x="257492" y="27939"/>
                </a:lnTo>
                <a:lnTo>
                  <a:pt x="252602" y="31750"/>
                </a:lnTo>
                <a:lnTo>
                  <a:pt x="246621" y="34289"/>
                </a:lnTo>
                <a:lnTo>
                  <a:pt x="271589" y="34289"/>
                </a:lnTo>
                <a:lnTo>
                  <a:pt x="275158" y="31750"/>
                </a:lnTo>
                <a:lnTo>
                  <a:pt x="276936" y="31750"/>
                </a:lnTo>
                <a:lnTo>
                  <a:pt x="279488" y="30479"/>
                </a:lnTo>
                <a:lnTo>
                  <a:pt x="295008" y="30479"/>
                </a:lnTo>
                <a:lnTo>
                  <a:pt x="293306" y="26670"/>
                </a:lnTo>
                <a:lnTo>
                  <a:pt x="290690" y="24129"/>
                </a:lnTo>
                <a:lnTo>
                  <a:pt x="288010" y="21589"/>
                </a:lnTo>
                <a:lnTo>
                  <a:pt x="285140" y="20320"/>
                </a:lnTo>
                <a:lnTo>
                  <a:pt x="282079" y="19050"/>
                </a:lnTo>
                <a:close/>
              </a:path>
              <a:path w="297180" h="298450">
                <a:moveTo>
                  <a:pt x="263412" y="11429"/>
                </a:moveTo>
                <a:lnTo>
                  <a:pt x="258775" y="11429"/>
                </a:lnTo>
                <a:lnTo>
                  <a:pt x="261518" y="13970"/>
                </a:lnTo>
                <a:lnTo>
                  <a:pt x="263412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156322" y="2161413"/>
            <a:ext cx="310515" cy="312420"/>
          </a:xfrm>
          <a:custGeom>
            <a:avLst/>
            <a:gdLst/>
            <a:ahLst/>
            <a:cxnLst/>
            <a:rect l="l" t="t" r="r" b="b"/>
            <a:pathLst>
              <a:path w="310515" h="312419">
                <a:moveTo>
                  <a:pt x="7861" y="265430"/>
                </a:moveTo>
                <a:lnTo>
                  <a:pt x="0" y="273050"/>
                </a:lnTo>
                <a:lnTo>
                  <a:pt x="28740" y="302260"/>
                </a:lnTo>
                <a:lnTo>
                  <a:pt x="32080" y="306070"/>
                </a:lnTo>
                <a:lnTo>
                  <a:pt x="34683" y="307340"/>
                </a:lnTo>
                <a:lnTo>
                  <a:pt x="36550" y="308610"/>
                </a:lnTo>
                <a:lnTo>
                  <a:pt x="39319" y="311150"/>
                </a:lnTo>
                <a:lnTo>
                  <a:pt x="42075" y="312420"/>
                </a:lnTo>
                <a:lnTo>
                  <a:pt x="50622" y="312420"/>
                </a:lnTo>
                <a:lnTo>
                  <a:pt x="57467" y="309880"/>
                </a:lnTo>
                <a:lnTo>
                  <a:pt x="60540" y="307340"/>
                </a:lnTo>
                <a:lnTo>
                  <a:pt x="63284" y="304800"/>
                </a:lnTo>
                <a:lnTo>
                  <a:pt x="67002" y="300990"/>
                </a:lnTo>
                <a:lnTo>
                  <a:pt x="44919" y="300990"/>
                </a:lnTo>
                <a:lnTo>
                  <a:pt x="42354" y="299720"/>
                </a:lnTo>
                <a:lnTo>
                  <a:pt x="40614" y="298450"/>
                </a:lnTo>
                <a:lnTo>
                  <a:pt x="37693" y="295910"/>
                </a:lnTo>
                <a:lnTo>
                  <a:pt x="33578" y="290830"/>
                </a:lnTo>
                <a:lnTo>
                  <a:pt x="7861" y="265430"/>
                </a:lnTo>
                <a:close/>
              </a:path>
              <a:path w="310515" h="312419">
                <a:moveTo>
                  <a:pt x="37604" y="236220"/>
                </a:moveTo>
                <a:lnTo>
                  <a:pt x="29743" y="243840"/>
                </a:lnTo>
                <a:lnTo>
                  <a:pt x="54584" y="269240"/>
                </a:lnTo>
                <a:lnTo>
                  <a:pt x="58546" y="273050"/>
                </a:lnTo>
                <a:lnTo>
                  <a:pt x="61137" y="275590"/>
                </a:lnTo>
                <a:lnTo>
                  <a:pt x="63588" y="281940"/>
                </a:lnTo>
                <a:lnTo>
                  <a:pt x="63766" y="284480"/>
                </a:lnTo>
                <a:lnTo>
                  <a:pt x="62052" y="292100"/>
                </a:lnTo>
                <a:lnTo>
                  <a:pt x="60439" y="294640"/>
                </a:lnTo>
                <a:lnTo>
                  <a:pt x="55727" y="299720"/>
                </a:lnTo>
                <a:lnTo>
                  <a:pt x="53149" y="300990"/>
                </a:lnTo>
                <a:lnTo>
                  <a:pt x="67002" y="300990"/>
                </a:lnTo>
                <a:lnTo>
                  <a:pt x="69481" y="298450"/>
                </a:lnTo>
                <a:lnTo>
                  <a:pt x="71767" y="290830"/>
                </a:lnTo>
                <a:lnTo>
                  <a:pt x="70142" y="281940"/>
                </a:lnTo>
                <a:lnTo>
                  <a:pt x="83985" y="281940"/>
                </a:lnTo>
                <a:lnTo>
                  <a:pt x="37604" y="236220"/>
                </a:lnTo>
                <a:close/>
              </a:path>
              <a:path w="310515" h="312419">
                <a:moveTo>
                  <a:pt x="83985" y="281940"/>
                </a:moveTo>
                <a:lnTo>
                  <a:pt x="70142" y="281940"/>
                </a:lnTo>
                <a:lnTo>
                  <a:pt x="76949" y="289560"/>
                </a:lnTo>
                <a:lnTo>
                  <a:pt x="83985" y="281940"/>
                </a:lnTo>
                <a:close/>
              </a:path>
              <a:path w="310515" h="312419">
                <a:moveTo>
                  <a:pt x="85686" y="250190"/>
                </a:moveTo>
                <a:lnTo>
                  <a:pt x="79133" y="259080"/>
                </a:lnTo>
                <a:lnTo>
                  <a:pt x="84924" y="262890"/>
                </a:lnTo>
                <a:lnTo>
                  <a:pt x="90652" y="265430"/>
                </a:lnTo>
                <a:lnTo>
                  <a:pt x="96316" y="264160"/>
                </a:lnTo>
                <a:lnTo>
                  <a:pt x="101980" y="264160"/>
                </a:lnTo>
                <a:lnTo>
                  <a:pt x="107822" y="260350"/>
                </a:lnTo>
                <a:lnTo>
                  <a:pt x="114726" y="254000"/>
                </a:lnTo>
                <a:lnTo>
                  <a:pt x="92836" y="254000"/>
                </a:lnTo>
                <a:lnTo>
                  <a:pt x="89242" y="252730"/>
                </a:lnTo>
                <a:lnTo>
                  <a:pt x="85686" y="250190"/>
                </a:lnTo>
                <a:close/>
              </a:path>
              <a:path w="310515" h="312419">
                <a:moveTo>
                  <a:pt x="122186" y="227330"/>
                </a:moveTo>
                <a:lnTo>
                  <a:pt x="106679" y="227330"/>
                </a:lnTo>
                <a:lnTo>
                  <a:pt x="108851" y="228600"/>
                </a:lnTo>
                <a:lnTo>
                  <a:pt x="110629" y="229870"/>
                </a:lnTo>
                <a:lnTo>
                  <a:pt x="112598" y="232410"/>
                </a:lnTo>
                <a:lnTo>
                  <a:pt x="113449" y="234950"/>
                </a:lnTo>
                <a:lnTo>
                  <a:pt x="112902" y="241300"/>
                </a:lnTo>
                <a:lnTo>
                  <a:pt x="110959" y="245110"/>
                </a:lnTo>
                <a:lnTo>
                  <a:pt x="103771" y="251460"/>
                </a:lnTo>
                <a:lnTo>
                  <a:pt x="100152" y="254000"/>
                </a:lnTo>
                <a:lnTo>
                  <a:pt x="114726" y="254000"/>
                </a:lnTo>
                <a:lnTo>
                  <a:pt x="117487" y="251460"/>
                </a:lnTo>
                <a:lnTo>
                  <a:pt x="120154" y="246380"/>
                </a:lnTo>
                <a:lnTo>
                  <a:pt x="121678" y="242570"/>
                </a:lnTo>
                <a:lnTo>
                  <a:pt x="123329" y="238760"/>
                </a:lnTo>
                <a:lnTo>
                  <a:pt x="123710" y="234950"/>
                </a:lnTo>
                <a:lnTo>
                  <a:pt x="122186" y="227330"/>
                </a:lnTo>
                <a:close/>
              </a:path>
              <a:path w="310515" h="312419">
                <a:moveTo>
                  <a:pt x="82346" y="196850"/>
                </a:moveTo>
                <a:lnTo>
                  <a:pt x="78892" y="198120"/>
                </a:lnTo>
                <a:lnTo>
                  <a:pt x="71297" y="200660"/>
                </a:lnTo>
                <a:lnTo>
                  <a:pt x="67576" y="204470"/>
                </a:lnTo>
                <a:lnTo>
                  <a:pt x="54914" y="224790"/>
                </a:lnTo>
                <a:lnTo>
                  <a:pt x="55079" y="228600"/>
                </a:lnTo>
                <a:lnTo>
                  <a:pt x="56718" y="233680"/>
                </a:lnTo>
                <a:lnTo>
                  <a:pt x="58153" y="236220"/>
                </a:lnTo>
                <a:lnTo>
                  <a:pt x="60223" y="237490"/>
                </a:lnTo>
                <a:lnTo>
                  <a:pt x="62496" y="240030"/>
                </a:lnTo>
                <a:lnTo>
                  <a:pt x="65150" y="241300"/>
                </a:lnTo>
                <a:lnTo>
                  <a:pt x="68173" y="242570"/>
                </a:lnTo>
                <a:lnTo>
                  <a:pt x="74358" y="242570"/>
                </a:lnTo>
                <a:lnTo>
                  <a:pt x="80937" y="240030"/>
                </a:lnTo>
                <a:lnTo>
                  <a:pt x="86194" y="237490"/>
                </a:lnTo>
                <a:lnTo>
                  <a:pt x="93421" y="233680"/>
                </a:lnTo>
                <a:lnTo>
                  <a:pt x="96985" y="231140"/>
                </a:lnTo>
                <a:lnTo>
                  <a:pt x="69164" y="231140"/>
                </a:lnTo>
                <a:lnTo>
                  <a:pt x="67919" y="229870"/>
                </a:lnTo>
                <a:lnTo>
                  <a:pt x="66903" y="229870"/>
                </a:lnTo>
                <a:lnTo>
                  <a:pt x="65303" y="227330"/>
                </a:lnTo>
                <a:lnTo>
                  <a:pt x="64681" y="226060"/>
                </a:lnTo>
                <a:lnTo>
                  <a:pt x="65379" y="219710"/>
                </a:lnTo>
                <a:lnTo>
                  <a:pt x="67360" y="217170"/>
                </a:lnTo>
                <a:lnTo>
                  <a:pt x="74028" y="210820"/>
                </a:lnTo>
                <a:lnTo>
                  <a:pt x="77063" y="208280"/>
                </a:lnTo>
                <a:lnTo>
                  <a:pt x="90594" y="208280"/>
                </a:lnTo>
                <a:lnTo>
                  <a:pt x="95338" y="201930"/>
                </a:lnTo>
                <a:lnTo>
                  <a:pt x="91846" y="199390"/>
                </a:lnTo>
                <a:lnTo>
                  <a:pt x="88544" y="198120"/>
                </a:lnTo>
                <a:lnTo>
                  <a:pt x="82346" y="196850"/>
                </a:lnTo>
                <a:close/>
              </a:path>
              <a:path w="310515" h="312419">
                <a:moveTo>
                  <a:pt x="109270" y="215900"/>
                </a:moveTo>
                <a:lnTo>
                  <a:pt x="103111" y="215900"/>
                </a:lnTo>
                <a:lnTo>
                  <a:pt x="96824" y="218440"/>
                </a:lnTo>
                <a:lnTo>
                  <a:pt x="91732" y="220980"/>
                </a:lnTo>
                <a:lnTo>
                  <a:pt x="84683" y="224790"/>
                </a:lnTo>
                <a:lnTo>
                  <a:pt x="79794" y="228600"/>
                </a:lnTo>
                <a:lnTo>
                  <a:pt x="76809" y="229870"/>
                </a:lnTo>
                <a:lnTo>
                  <a:pt x="75730" y="229870"/>
                </a:lnTo>
                <a:lnTo>
                  <a:pt x="73812" y="231140"/>
                </a:lnTo>
                <a:lnTo>
                  <a:pt x="96985" y="231140"/>
                </a:lnTo>
                <a:lnTo>
                  <a:pt x="98767" y="229870"/>
                </a:lnTo>
                <a:lnTo>
                  <a:pt x="102336" y="228600"/>
                </a:lnTo>
                <a:lnTo>
                  <a:pt x="104114" y="228600"/>
                </a:lnTo>
                <a:lnTo>
                  <a:pt x="106679" y="227330"/>
                </a:lnTo>
                <a:lnTo>
                  <a:pt x="122186" y="227330"/>
                </a:lnTo>
                <a:lnTo>
                  <a:pt x="120535" y="223520"/>
                </a:lnTo>
                <a:lnTo>
                  <a:pt x="115201" y="218440"/>
                </a:lnTo>
                <a:lnTo>
                  <a:pt x="112331" y="217170"/>
                </a:lnTo>
                <a:lnTo>
                  <a:pt x="109270" y="215900"/>
                </a:lnTo>
                <a:close/>
              </a:path>
              <a:path w="310515" h="312419">
                <a:moveTo>
                  <a:pt x="102692" y="171450"/>
                </a:moveTo>
                <a:lnTo>
                  <a:pt x="126885" y="210820"/>
                </a:lnTo>
                <a:lnTo>
                  <a:pt x="136918" y="217170"/>
                </a:lnTo>
                <a:lnTo>
                  <a:pt x="139585" y="217170"/>
                </a:lnTo>
                <a:lnTo>
                  <a:pt x="142379" y="218440"/>
                </a:lnTo>
                <a:lnTo>
                  <a:pt x="145427" y="217170"/>
                </a:lnTo>
                <a:lnTo>
                  <a:pt x="152285" y="214630"/>
                </a:lnTo>
                <a:lnTo>
                  <a:pt x="155333" y="213360"/>
                </a:lnTo>
                <a:lnTo>
                  <a:pt x="161774" y="207010"/>
                </a:lnTo>
                <a:lnTo>
                  <a:pt x="142379" y="207010"/>
                </a:lnTo>
                <a:lnTo>
                  <a:pt x="139712" y="205740"/>
                </a:lnTo>
                <a:lnTo>
                  <a:pt x="137172" y="204470"/>
                </a:lnTo>
                <a:lnTo>
                  <a:pt x="135394" y="203200"/>
                </a:lnTo>
                <a:lnTo>
                  <a:pt x="132473" y="200660"/>
                </a:lnTo>
                <a:lnTo>
                  <a:pt x="128409" y="196850"/>
                </a:lnTo>
                <a:lnTo>
                  <a:pt x="102692" y="171450"/>
                </a:lnTo>
                <a:close/>
              </a:path>
              <a:path w="310515" h="312419">
                <a:moveTo>
                  <a:pt x="90594" y="208280"/>
                </a:moveTo>
                <a:lnTo>
                  <a:pt x="85966" y="208280"/>
                </a:lnTo>
                <a:lnTo>
                  <a:pt x="88696" y="210820"/>
                </a:lnTo>
                <a:lnTo>
                  <a:pt x="90594" y="208280"/>
                </a:lnTo>
                <a:close/>
              </a:path>
              <a:path w="310515" h="312419">
                <a:moveTo>
                  <a:pt x="132473" y="140970"/>
                </a:moveTo>
                <a:lnTo>
                  <a:pt x="124599" y="148590"/>
                </a:lnTo>
                <a:lnTo>
                  <a:pt x="149364" y="173990"/>
                </a:lnTo>
                <a:lnTo>
                  <a:pt x="153428" y="177800"/>
                </a:lnTo>
                <a:lnTo>
                  <a:pt x="155968" y="181610"/>
                </a:lnTo>
                <a:lnTo>
                  <a:pt x="157238" y="184150"/>
                </a:lnTo>
                <a:lnTo>
                  <a:pt x="158381" y="186690"/>
                </a:lnTo>
                <a:lnTo>
                  <a:pt x="158635" y="190500"/>
                </a:lnTo>
                <a:lnTo>
                  <a:pt x="156857" y="196850"/>
                </a:lnTo>
                <a:lnTo>
                  <a:pt x="155333" y="199390"/>
                </a:lnTo>
                <a:lnTo>
                  <a:pt x="150507" y="204470"/>
                </a:lnTo>
                <a:lnTo>
                  <a:pt x="147967" y="205740"/>
                </a:lnTo>
                <a:lnTo>
                  <a:pt x="145173" y="205740"/>
                </a:lnTo>
                <a:lnTo>
                  <a:pt x="142379" y="207010"/>
                </a:lnTo>
                <a:lnTo>
                  <a:pt x="161774" y="207010"/>
                </a:lnTo>
                <a:lnTo>
                  <a:pt x="164350" y="204470"/>
                </a:lnTo>
                <a:lnTo>
                  <a:pt x="166636" y="196850"/>
                </a:lnTo>
                <a:lnTo>
                  <a:pt x="164985" y="187960"/>
                </a:lnTo>
                <a:lnTo>
                  <a:pt x="178828" y="187960"/>
                </a:lnTo>
                <a:lnTo>
                  <a:pt x="132473" y="140970"/>
                </a:lnTo>
                <a:close/>
              </a:path>
              <a:path w="310515" h="312419">
                <a:moveTo>
                  <a:pt x="178828" y="187960"/>
                </a:moveTo>
                <a:lnTo>
                  <a:pt x="164985" y="187960"/>
                </a:lnTo>
                <a:lnTo>
                  <a:pt x="171843" y="194310"/>
                </a:lnTo>
                <a:lnTo>
                  <a:pt x="178828" y="187960"/>
                </a:lnTo>
                <a:close/>
              </a:path>
              <a:path w="310515" h="312419">
                <a:moveTo>
                  <a:pt x="200104" y="109220"/>
                </a:moveTo>
                <a:lnTo>
                  <a:pt x="182892" y="109220"/>
                </a:lnTo>
                <a:lnTo>
                  <a:pt x="185940" y="110490"/>
                </a:lnTo>
                <a:lnTo>
                  <a:pt x="189369" y="114300"/>
                </a:lnTo>
                <a:lnTo>
                  <a:pt x="190131" y="115570"/>
                </a:lnTo>
                <a:lnTo>
                  <a:pt x="191147" y="116840"/>
                </a:lnTo>
                <a:lnTo>
                  <a:pt x="189242" y="120650"/>
                </a:lnTo>
                <a:lnTo>
                  <a:pt x="185432" y="125730"/>
                </a:lnTo>
                <a:lnTo>
                  <a:pt x="179844" y="133350"/>
                </a:lnTo>
                <a:lnTo>
                  <a:pt x="177050" y="135890"/>
                </a:lnTo>
                <a:lnTo>
                  <a:pt x="175145" y="139700"/>
                </a:lnTo>
                <a:lnTo>
                  <a:pt x="174002" y="140970"/>
                </a:lnTo>
                <a:lnTo>
                  <a:pt x="172478" y="143510"/>
                </a:lnTo>
                <a:lnTo>
                  <a:pt x="171462" y="146050"/>
                </a:lnTo>
                <a:lnTo>
                  <a:pt x="170446" y="152400"/>
                </a:lnTo>
                <a:lnTo>
                  <a:pt x="170573" y="154940"/>
                </a:lnTo>
                <a:lnTo>
                  <a:pt x="171335" y="157480"/>
                </a:lnTo>
                <a:lnTo>
                  <a:pt x="172224" y="161290"/>
                </a:lnTo>
                <a:lnTo>
                  <a:pt x="173748" y="163830"/>
                </a:lnTo>
                <a:lnTo>
                  <a:pt x="176034" y="166370"/>
                </a:lnTo>
                <a:lnTo>
                  <a:pt x="179971" y="170180"/>
                </a:lnTo>
                <a:lnTo>
                  <a:pt x="184543" y="171450"/>
                </a:lnTo>
                <a:lnTo>
                  <a:pt x="194957" y="171450"/>
                </a:lnTo>
                <a:lnTo>
                  <a:pt x="200037" y="168910"/>
                </a:lnTo>
                <a:lnTo>
                  <a:pt x="205244" y="163830"/>
                </a:lnTo>
                <a:lnTo>
                  <a:pt x="208292" y="160020"/>
                </a:lnTo>
                <a:lnTo>
                  <a:pt x="188861" y="160020"/>
                </a:lnTo>
                <a:lnTo>
                  <a:pt x="186321" y="158750"/>
                </a:lnTo>
                <a:lnTo>
                  <a:pt x="184289" y="157480"/>
                </a:lnTo>
                <a:lnTo>
                  <a:pt x="182892" y="156210"/>
                </a:lnTo>
                <a:lnTo>
                  <a:pt x="182003" y="153670"/>
                </a:lnTo>
                <a:lnTo>
                  <a:pt x="181241" y="149860"/>
                </a:lnTo>
                <a:lnTo>
                  <a:pt x="181368" y="148590"/>
                </a:lnTo>
                <a:lnTo>
                  <a:pt x="182130" y="147320"/>
                </a:lnTo>
                <a:lnTo>
                  <a:pt x="182892" y="144780"/>
                </a:lnTo>
                <a:lnTo>
                  <a:pt x="184670" y="142240"/>
                </a:lnTo>
                <a:lnTo>
                  <a:pt x="187464" y="138430"/>
                </a:lnTo>
                <a:lnTo>
                  <a:pt x="192290" y="132080"/>
                </a:lnTo>
                <a:lnTo>
                  <a:pt x="195592" y="127000"/>
                </a:lnTo>
                <a:lnTo>
                  <a:pt x="197243" y="121920"/>
                </a:lnTo>
                <a:lnTo>
                  <a:pt x="212655" y="121920"/>
                </a:lnTo>
                <a:lnTo>
                  <a:pt x="200104" y="109220"/>
                </a:lnTo>
                <a:close/>
              </a:path>
              <a:path w="310515" h="312419">
                <a:moveTo>
                  <a:pt x="212655" y="121920"/>
                </a:moveTo>
                <a:lnTo>
                  <a:pt x="197243" y="121920"/>
                </a:lnTo>
                <a:lnTo>
                  <a:pt x="200164" y="125730"/>
                </a:lnTo>
                <a:lnTo>
                  <a:pt x="203593" y="128270"/>
                </a:lnTo>
                <a:lnTo>
                  <a:pt x="205879" y="132080"/>
                </a:lnTo>
                <a:lnTo>
                  <a:pt x="206768" y="134620"/>
                </a:lnTo>
                <a:lnTo>
                  <a:pt x="207911" y="138430"/>
                </a:lnTo>
                <a:lnTo>
                  <a:pt x="208038" y="140970"/>
                </a:lnTo>
                <a:lnTo>
                  <a:pt x="206006" y="148590"/>
                </a:lnTo>
                <a:lnTo>
                  <a:pt x="203974" y="152400"/>
                </a:lnTo>
                <a:lnTo>
                  <a:pt x="197878" y="158750"/>
                </a:lnTo>
                <a:lnTo>
                  <a:pt x="194830" y="160020"/>
                </a:lnTo>
                <a:lnTo>
                  <a:pt x="208292" y="160020"/>
                </a:lnTo>
                <a:lnTo>
                  <a:pt x="210705" y="156210"/>
                </a:lnTo>
                <a:lnTo>
                  <a:pt x="214007" y="149860"/>
                </a:lnTo>
                <a:lnTo>
                  <a:pt x="215023" y="144780"/>
                </a:lnTo>
                <a:lnTo>
                  <a:pt x="215531" y="139700"/>
                </a:lnTo>
                <a:lnTo>
                  <a:pt x="226898" y="139700"/>
                </a:lnTo>
                <a:lnTo>
                  <a:pt x="231025" y="135890"/>
                </a:lnTo>
                <a:lnTo>
                  <a:pt x="228231" y="134620"/>
                </a:lnTo>
                <a:lnTo>
                  <a:pt x="225691" y="133350"/>
                </a:lnTo>
                <a:lnTo>
                  <a:pt x="223405" y="132080"/>
                </a:lnTo>
                <a:lnTo>
                  <a:pt x="221119" y="129540"/>
                </a:lnTo>
                <a:lnTo>
                  <a:pt x="216420" y="125730"/>
                </a:lnTo>
                <a:lnTo>
                  <a:pt x="212655" y="121920"/>
                </a:lnTo>
                <a:close/>
              </a:path>
              <a:path w="310515" h="312419">
                <a:moveTo>
                  <a:pt x="185686" y="97790"/>
                </a:moveTo>
                <a:lnTo>
                  <a:pt x="180606" y="97790"/>
                </a:lnTo>
                <a:lnTo>
                  <a:pt x="177558" y="99060"/>
                </a:lnTo>
                <a:lnTo>
                  <a:pt x="174129" y="100330"/>
                </a:lnTo>
                <a:lnTo>
                  <a:pt x="151523" y="128270"/>
                </a:lnTo>
                <a:lnTo>
                  <a:pt x="152031" y="132080"/>
                </a:lnTo>
                <a:lnTo>
                  <a:pt x="152412" y="135890"/>
                </a:lnTo>
                <a:lnTo>
                  <a:pt x="153936" y="139700"/>
                </a:lnTo>
                <a:lnTo>
                  <a:pt x="156476" y="143510"/>
                </a:lnTo>
                <a:lnTo>
                  <a:pt x="165239" y="137160"/>
                </a:lnTo>
                <a:lnTo>
                  <a:pt x="162826" y="133350"/>
                </a:lnTo>
                <a:lnTo>
                  <a:pt x="161810" y="129540"/>
                </a:lnTo>
                <a:lnTo>
                  <a:pt x="180098" y="109220"/>
                </a:lnTo>
                <a:lnTo>
                  <a:pt x="200104" y="109220"/>
                </a:lnTo>
                <a:lnTo>
                  <a:pt x="195084" y="104140"/>
                </a:lnTo>
                <a:lnTo>
                  <a:pt x="192544" y="101600"/>
                </a:lnTo>
                <a:lnTo>
                  <a:pt x="190893" y="101600"/>
                </a:lnTo>
                <a:lnTo>
                  <a:pt x="188353" y="99060"/>
                </a:lnTo>
                <a:lnTo>
                  <a:pt x="185686" y="97790"/>
                </a:lnTo>
                <a:close/>
              </a:path>
              <a:path w="310515" h="312419">
                <a:moveTo>
                  <a:pt x="226898" y="139700"/>
                </a:moveTo>
                <a:lnTo>
                  <a:pt x="215531" y="139700"/>
                </a:lnTo>
                <a:lnTo>
                  <a:pt x="222770" y="143510"/>
                </a:lnTo>
                <a:lnTo>
                  <a:pt x="226898" y="139700"/>
                </a:lnTo>
                <a:close/>
              </a:path>
              <a:path w="310515" h="312419">
                <a:moveTo>
                  <a:pt x="185305" y="53340"/>
                </a:moveTo>
                <a:lnTo>
                  <a:pt x="177431" y="60960"/>
                </a:lnTo>
                <a:lnTo>
                  <a:pt x="241439" y="124460"/>
                </a:lnTo>
                <a:lnTo>
                  <a:pt x="249313" y="116840"/>
                </a:lnTo>
                <a:lnTo>
                  <a:pt x="185305" y="53340"/>
                </a:lnTo>
                <a:close/>
              </a:path>
              <a:path w="310515" h="312419">
                <a:moveTo>
                  <a:pt x="204609" y="33020"/>
                </a:moveTo>
                <a:lnTo>
                  <a:pt x="196862" y="41910"/>
                </a:lnTo>
                <a:lnTo>
                  <a:pt x="260870" y="105410"/>
                </a:lnTo>
                <a:lnTo>
                  <a:pt x="268744" y="97790"/>
                </a:lnTo>
                <a:lnTo>
                  <a:pt x="204609" y="33020"/>
                </a:lnTo>
                <a:close/>
              </a:path>
              <a:path w="310515" h="312419">
                <a:moveTo>
                  <a:pt x="239153" y="34290"/>
                </a:moveTo>
                <a:lnTo>
                  <a:pt x="230644" y="43180"/>
                </a:lnTo>
                <a:lnTo>
                  <a:pt x="294652" y="72390"/>
                </a:lnTo>
                <a:lnTo>
                  <a:pt x="295287" y="72390"/>
                </a:lnTo>
                <a:lnTo>
                  <a:pt x="295668" y="73660"/>
                </a:lnTo>
                <a:lnTo>
                  <a:pt x="299097" y="81280"/>
                </a:lnTo>
                <a:lnTo>
                  <a:pt x="299732" y="83820"/>
                </a:lnTo>
                <a:lnTo>
                  <a:pt x="299732" y="86360"/>
                </a:lnTo>
                <a:lnTo>
                  <a:pt x="299224" y="87630"/>
                </a:lnTo>
                <a:lnTo>
                  <a:pt x="298843" y="88900"/>
                </a:lnTo>
                <a:lnTo>
                  <a:pt x="297700" y="91440"/>
                </a:lnTo>
                <a:lnTo>
                  <a:pt x="294652" y="93980"/>
                </a:lnTo>
                <a:lnTo>
                  <a:pt x="292874" y="95250"/>
                </a:lnTo>
                <a:lnTo>
                  <a:pt x="290715" y="96520"/>
                </a:lnTo>
                <a:lnTo>
                  <a:pt x="298970" y="102870"/>
                </a:lnTo>
                <a:lnTo>
                  <a:pt x="309638" y="90170"/>
                </a:lnTo>
                <a:lnTo>
                  <a:pt x="310273" y="87630"/>
                </a:lnTo>
                <a:lnTo>
                  <a:pt x="299529" y="58420"/>
                </a:lnTo>
                <a:lnTo>
                  <a:pt x="289699" y="58420"/>
                </a:lnTo>
                <a:lnTo>
                  <a:pt x="280301" y="53340"/>
                </a:lnTo>
                <a:lnTo>
                  <a:pt x="275602" y="52070"/>
                </a:lnTo>
                <a:lnTo>
                  <a:pt x="239153" y="34290"/>
                </a:lnTo>
                <a:close/>
              </a:path>
              <a:path w="310515" h="312419">
                <a:moveTo>
                  <a:pt x="273189" y="0"/>
                </a:moveTo>
                <a:lnTo>
                  <a:pt x="265315" y="8890"/>
                </a:lnTo>
                <a:lnTo>
                  <a:pt x="282333" y="45720"/>
                </a:lnTo>
                <a:lnTo>
                  <a:pt x="284619" y="49530"/>
                </a:lnTo>
                <a:lnTo>
                  <a:pt x="287032" y="54610"/>
                </a:lnTo>
                <a:lnTo>
                  <a:pt x="289699" y="58420"/>
                </a:lnTo>
                <a:lnTo>
                  <a:pt x="299529" y="58420"/>
                </a:lnTo>
                <a:lnTo>
                  <a:pt x="2731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545589" y="2174367"/>
            <a:ext cx="457961" cy="455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288667" y="2161285"/>
            <a:ext cx="255270" cy="264795"/>
          </a:xfrm>
          <a:custGeom>
            <a:avLst/>
            <a:gdLst/>
            <a:ahLst/>
            <a:cxnLst/>
            <a:rect l="l" t="t" r="r" b="b"/>
            <a:pathLst>
              <a:path w="255269" h="264794">
                <a:moveTo>
                  <a:pt x="6984" y="210947"/>
                </a:moveTo>
                <a:lnTo>
                  <a:pt x="0" y="218059"/>
                </a:lnTo>
                <a:lnTo>
                  <a:pt x="46355" y="264413"/>
                </a:lnTo>
                <a:lnTo>
                  <a:pt x="54228" y="256539"/>
                </a:lnTo>
                <a:lnTo>
                  <a:pt x="26543" y="228980"/>
                </a:lnTo>
                <a:lnTo>
                  <a:pt x="24002" y="225425"/>
                </a:lnTo>
                <a:lnTo>
                  <a:pt x="20827" y="219328"/>
                </a:lnTo>
                <a:lnTo>
                  <a:pt x="20560" y="218059"/>
                </a:lnTo>
                <a:lnTo>
                  <a:pt x="14096" y="218059"/>
                </a:lnTo>
                <a:lnTo>
                  <a:pt x="6984" y="210947"/>
                </a:lnTo>
                <a:close/>
              </a:path>
              <a:path w="255269" h="264794">
                <a:moveTo>
                  <a:pt x="85851" y="168275"/>
                </a:moveTo>
                <a:lnTo>
                  <a:pt x="68580" y="168275"/>
                </a:lnTo>
                <a:lnTo>
                  <a:pt x="71500" y="169799"/>
                </a:lnTo>
                <a:lnTo>
                  <a:pt x="74802" y="172974"/>
                </a:lnTo>
                <a:lnTo>
                  <a:pt x="75056" y="173354"/>
                </a:lnTo>
                <a:lnTo>
                  <a:pt x="75691" y="173989"/>
                </a:lnTo>
                <a:lnTo>
                  <a:pt x="76707" y="175133"/>
                </a:lnTo>
                <a:lnTo>
                  <a:pt x="74802" y="179197"/>
                </a:lnTo>
                <a:lnTo>
                  <a:pt x="70993" y="184785"/>
                </a:lnTo>
                <a:lnTo>
                  <a:pt x="65405" y="191897"/>
                </a:lnTo>
                <a:lnTo>
                  <a:pt x="62737" y="195325"/>
                </a:lnTo>
                <a:lnTo>
                  <a:pt x="56133" y="213867"/>
                </a:lnTo>
                <a:lnTo>
                  <a:pt x="57912" y="219710"/>
                </a:lnTo>
                <a:lnTo>
                  <a:pt x="59435" y="222376"/>
                </a:lnTo>
                <a:lnTo>
                  <a:pt x="61721" y="224536"/>
                </a:lnTo>
                <a:lnTo>
                  <a:pt x="65531" y="228473"/>
                </a:lnTo>
                <a:lnTo>
                  <a:pt x="70103" y="230250"/>
                </a:lnTo>
                <a:lnTo>
                  <a:pt x="80518" y="229742"/>
                </a:lnTo>
                <a:lnTo>
                  <a:pt x="85725" y="227075"/>
                </a:lnTo>
                <a:lnTo>
                  <a:pt x="93725" y="219075"/>
                </a:lnTo>
                <a:lnTo>
                  <a:pt x="74549" y="219075"/>
                </a:lnTo>
                <a:lnTo>
                  <a:pt x="72008" y="218059"/>
                </a:lnTo>
                <a:lnTo>
                  <a:pt x="69850" y="216026"/>
                </a:lnTo>
                <a:lnTo>
                  <a:pt x="68452" y="214629"/>
                </a:lnTo>
                <a:lnTo>
                  <a:pt x="67563" y="212978"/>
                </a:lnTo>
                <a:lnTo>
                  <a:pt x="66801" y="209296"/>
                </a:lnTo>
                <a:lnTo>
                  <a:pt x="67056" y="207390"/>
                </a:lnTo>
                <a:lnTo>
                  <a:pt x="68580" y="203580"/>
                </a:lnTo>
                <a:lnTo>
                  <a:pt x="70231" y="200787"/>
                </a:lnTo>
                <a:lnTo>
                  <a:pt x="73025" y="197103"/>
                </a:lnTo>
                <a:lnTo>
                  <a:pt x="77977" y="190500"/>
                </a:lnTo>
                <a:lnTo>
                  <a:pt x="81280" y="185292"/>
                </a:lnTo>
                <a:lnTo>
                  <a:pt x="82931" y="181228"/>
                </a:lnTo>
                <a:lnTo>
                  <a:pt x="98735" y="181228"/>
                </a:lnTo>
                <a:lnTo>
                  <a:pt x="94741" y="177164"/>
                </a:lnTo>
                <a:lnTo>
                  <a:pt x="85851" y="168275"/>
                </a:lnTo>
                <a:close/>
              </a:path>
              <a:path w="255269" h="264794">
                <a:moveTo>
                  <a:pt x="98735" y="181228"/>
                </a:moveTo>
                <a:lnTo>
                  <a:pt x="82931" y="181228"/>
                </a:lnTo>
                <a:lnTo>
                  <a:pt x="89281" y="187578"/>
                </a:lnTo>
                <a:lnTo>
                  <a:pt x="91439" y="190626"/>
                </a:lnTo>
                <a:lnTo>
                  <a:pt x="92456" y="193293"/>
                </a:lnTo>
                <a:lnTo>
                  <a:pt x="93599" y="196723"/>
                </a:lnTo>
                <a:lnTo>
                  <a:pt x="93725" y="200278"/>
                </a:lnTo>
                <a:lnTo>
                  <a:pt x="92477" y="204342"/>
                </a:lnTo>
                <a:lnTo>
                  <a:pt x="91566" y="207644"/>
                </a:lnTo>
                <a:lnTo>
                  <a:pt x="89534" y="210947"/>
                </a:lnTo>
                <a:lnTo>
                  <a:pt x="83438" y="217042"/>
                </a:lnTo>
                <a:lnTo>
                  <a:pt x="80518" y="218693"/>
                </a:lnTo>
                <a:lnTo>
                  <a:pt x="77469" y="218821"/>
                </a:lnTo>
                <a:lnTo>
                  <a:pt x="74549" y="219075"/>
                </a:lnTo>
                <a:lnTo>
                  <a:pt x="93725" y="219075"/>
                </a:lnTo>
                <a:lnTo>
                  <a:pt x="96265" y="215518"/>
                </a:lnTo>
                <a:lnTo>
                  <a:pt x="97916" y="211836"/>
                </a:lnTo>
                <a:lnTo>
                  <a:pt x="99694" y="208152"/>
                </a:lnTo>
                <a:lnTo>
                  <a:pt x="100710" y="203580"/>
                </a:lnTo>
                <a:lnTo>
                  <a:pt x="101091" y="198119"/>
                </a:lnTo>
                <a:lnTo>
                  <a:pt x="112584" y="198119"/>
                </a:lnTo>
                <a:lnTo>
                  <a:pt x="116585" y="194055"/>
                </a:lnTo>
                <a:lnTo>
                  <a:pt x="113918" y="193293"/>
                </a:lnTo>
                <a:lnTo>
                  <a:pt x="111378" y="192150"/>
                </a:lnTo>
                <a:lnTo>
                  <a:pt x="109093" y="190500"/>
                </a:lnTo>
                <a:lnTo>
                  <a:pt x="106806" y="188975"/>
                </a:lnTo>
                <a:lnTo>
                  <a:pt x="101981" y="184530"/>
                </a:lnTo>
                <a:lnTo>
                  <a:pt x="98735" y="181228"/>
                </a:lnTo>
                <a:close/>
              </a:path>
              <a:path w="255269" h="264794">
                <a:moveTo>
                  <a:pt x="26669" y="194310"/>
                </a:moveTo>
                <a:lnTo>
                  <a:pt x="12098" y="209296"/>
                </a:lnTo>
                <a:lnTo>
                  <a:pt x="12488" y="212216"/>
                </a:lnTo>
                <a:lnTo>
                  <a:pt x="12610" y="212978"/>
                </a:lnTo>
                <a:lnTo>
                  <a:pt x="14096" y="218059"/>
                </a:lnTo>
                <a:lnTo>
                  <a:pt x="20560" y="218059"/>
                </a:lnTo>
                <a:lnTo>
                  <a:pt x="20319" y="216915"/>
                </a:lnTo>
                <a:lnTo>
                  <a:pt x="20700" y="214629"/>
                </a:lnTo>
                <a:lnTo>
                  <a:pt x="20955" y="212216"/>
                </a:lnTo>
                <a:lnTo>
                  <a:pt x="21970" y="210058"/>
                </a:lnTo>
                <a:lnTo>
                  <a:pt x="24002" y="208152"/>
                </a:lnTo>
                <a:lnTo>
                  <a:pt x="25653" y="206501"/>
                </a:lnTo>
                <a:lnTo>
                  <a:pt x="28193" y="205104"/>
                </a:lnTo>
                <a:lnTo>
                  <a:pt x="31241" y="204342"/>
                </a:lnTo>
                <a:lnTo>
                  <a:pt x="26669" y="194310"/>
                </a:lnTo>
                <a:close/>
              </a:path>
              <a:path w="255269" h="264794">
                <a:moveTo>
                  <a:pt x="66166" y="156717"/>
                </a:moveTo>
                <a:lnTo>
                  <a:pt x="39877" y="179324"/>
                </a:lnTo>
                <a:lnTo>
                  <a:pt x="37972" y="183387"/>
                </a:lnTo>
                <a:lnTo>
                  <a:pt x="37210" y="187325"/>
                </a:lnTo>
                <a:lnTo>
                  <a:pt x="37972" y="194563"/>
                </a:lnTo>
                <a:lnTo>
                  <a:pt x="39496" y="198374"/>
                </a:lnTo>
                <a:lnTo>
                  <a:pt x="42163" y="202311"/>
                </a:lnTo>
                <a:lnTo>
                  <a:pt x="50800" y="195706"/>
                </a:lnTo>
                <a:lnTo>
                  <a:pt x="48387" y="191515"/>
                </a:lnTo>
                <a:lnTo>
                  <a:pt x="47370" y="187960"/>
                </a:lnTo>
                <a:lnTo>
                  <a:pt x="65785" y="168528"/>
                </a:lnTo>
                <a:lnTo>
                  <a:pt x="68580" y="168275"/>
                </a:lnTo>
                <a:lnTo>
                  <a:pt x="85851" y="168275"/>
                </a:lnTo>
                <a:lnTo>
                  <a:pt x="80771" y="163194"/>
                </a:lnTo>
                <a:lnTo>
                  <a:pt x="78231" y="160909"/>
                </a:lnTo>
                <a:lnTo>
                  <a:pt x="76581" y="159892"/>
                </a:lnTo>
                <a:lnTo>
                  <a:pt x="73913" y="158114"/>
                </a:lnTo>
                <a:lnTo>
                  <a:pt x="71374" y="157225"/>
                </a:lnTo>
                <a:lnTo>
                  <a:pt x="66166" y="156717"/>
                </a:lnTo>
                <a:close/>
              </a:path>
              <a:path w="255269" h="264794">
                <a:moveTo>
                  <a:pt x="112584" y="198119"/>
                </a:moveTo>
                <a:lnTo>
                  <a:pt x="101091" y="198119"/>
                </a:lnTo>
                <a:lnTo>
                  <a:pt x="103505" y="200151"/>
                </a:lnTo>
                <a:lnTo>
                  <a:pt x="105918" y="201549"/>
                </a:lnTo>
                <a:lnTo>
                  <a:pt x="108457" y="202311"/>
                </a:lnTo>
                <a:lnTo>
                  <a:pt x="112584" y="198119"/>
                </a:lnTo>
                <a:close/>
              </a:path>
              <a:path w="255269" h="264794">
                <a:moveTo>
                  <a:pt x="86740" y="131190"/>
                </a:moveTo>
                <a:lnTo>
                  <a:pt x="79628" y="138302"/>
                </a:lnTo>
                <a:lnTo>
                  <a:pt x="126110" y="184658"/>
                </a:lnTo>
                <a:lnTo>
                  <a:pt x="133984" y="176784"/>
                </a:lnTo>
                <a:lnTo>
                  <a:pt x="106299" y="149225"/>
                </a:lnTo>
                <a:lnTo>
                  <a:pt x="103758" y="145668"/>
                </a:lnTo>
                <a:lnTo>
                  <a:pt x="101726" y="142112"/>
                </a:lnTo>
                <a:lnTo>
                  <a:pt x="100583" y="139700"/>
                </a:lnTo>
                <a:lnTo>
                  <a:pt x="100289" y="138302"/>
                </a:lnTo>
                <a:lnTo>
                  <a:pt x="93852" y="138302"/>
                </a:lnTo>
                <a:lnTo>
                  <a:pt x="86740" y="131190"/>
                </a:lnTo>
                <a:close/>
              </a:path>
              <a:path w="255269" h="264794">
                <a:moveTo>
                  <a:pt x="141350" y="78739"/>
                </a:moveTo>
                <a:lnTo>
                  <a:pt x="134112" y="81787"/>
                </a:lnTo>
                <a:lnTo>
                  <a:pt x="127888" y="87884"/>
                </a:lnTo>
                <a:lnTo>
                  <a:pt x="121538" y="94361"/>
                </a:lnTo>
                <a:lnTo>
                  <a:pt x="118490" y="101726"/>
                </a:lnTo>
                <a:lnTo>
                  <a:pt x="118744" y="110109"/>
                </a:lnTo>
                <a:lnTo>
                  <a:pt x="142446" y="142779"/>
                </a:lnTo>
                <a:lnTo>
                  <a:pt x="162559" y="146050"/>
                </a:lnTo>
                <a:lnTo>
                  <a:pt x="170052" y="142748"/>
                </a:lnTo>
                <a:lnTo>
                  <a:pt x="176910" y="136016"/>
                </a:lnTo>
                <a:lnTo>
                  <a:pt x="177655" y="135254"/>
                </a:lnTo>
                <a:lnTo>
                  <a:pt x="161925" y="135254"/>
                </a:lnTo>
                <a:lnTo>
                  <a:pt x="151383" y="135000"/>
                </a:lnTo>
                <a:lnTo>
                  <a:pt x="146050" y="132587"/>
                </a:lnTo>
                <a:lnTo>
                  <a:pt x="140588" y="127762"/>
                </a:lnTo>
                <a:lnTo>
                  <a:pt x="147574" y="120776"/>
                </a:lnTo>
                <a:lnTo>
                  <a:pt x="134619" y="120776"/>
                </a:lnTo>
                <a:lnTo>
                  <a:pt x="130809" y="116586"/>
                </a:lnTo>
                <a:lnTo>
                  <a:pt x="128905" y="111887"/>
                </a:lnTo>
                <a:lnTo>
                  <a:pt x="129031" y="102235"/>
                </a:lnTo>
                <a:lnTo>
                  <a:pt x="130937" y="97916"/>
                </a:lnTo>
                <a:lnTo>
                  <a:pt x="134493" y="94361"/>
                </a:lnTo>
                <a:lnTo>
                  <a:pt x="138430" y="90297"/>
                </a:lnTo>
                <a:lnTo>
                  <a:pt x="143256" y="88646"/>
                </a:lnTo>
                <a:lnTo>
                  <a:pt x="170465" y="88646"/>
                </a:lnTo>
                <a:lnTo>
                  <a:pt x="167391" y="85961"/>
                </a:lnTo>
                <a:lnTo>
                  <a:pt x="161496" y="82280"/>
                </a:lnTo>
                <a:lnTo>
                  <a:pt x="155529" y="80004"/>
                </a:lnTo>
                <a:lnTo>
                  <a:pt x="149478" y="79121"/>
                </a:lnTo>
                <a:lnTo>
                  <a:pt x="141350" y="78739"/>
                </a:lnTo>
                <a:close/>
              </a:path>
              <a:path w="255269" h="264794">
                <a:moveTo>
                  <a:pt x="106425" y="114553"/>
                </a:moveTo>
                <a:lnTo>
                  <a:pt x="92328" y="126746"/>
                </a:lnTo>
                <a:lnTo>
                  <a:pt x="91820" y="129286"/>
                </a:lnTo>
                <a:lnTo>
                  <a:pt x="92328" y="133096"/>
                </a:lnTo>
                <a:lnTo>
                  <a:pt x="93852" y="138302"/>
                </a:lnTo>
                <a:lnTo>
                  <a:pt x="100289" y="138302"/>
                </a:lnTo>
                <a:lnTo>
                  <a:pt x="100075" y="137287"/>
                </a:lnTo>
                <a:lnTo>
                  <a:pt x="100456" y="134874"/>
                </a:lnTo>
                <a:lnTo>
                  <a:pt x="100710" y="132461"/>
                </a:lnTo>
                <a:lnTo>
                  <a:pt x="101726" y="130301"/>
                </a:lnTo>
                <a:lnTo>
                  <a:pt x="103505" y="128650"/>
                </a:lnTo>
                <a:lnTo>
                  <a:pt x="105409" y="126746"/>
                </a:lnTo>
                <a:lnTo>
                  <a:pt x="107950" y="125349"/>
                </a:lnTo>
                <a:lnTo>
                  <a:pt x="110997" y="124587"/>
                </a:lnTo>
                <a:lnTo>
                  <a:pt x="106425" y="114553"/>
                </a:lnTo>
                <a:close/>
              </a:path>
              <a:path w="255269" h="264794">
                <a:moveTo>
                  <a:pt x="182244" y="100584"/>
                </a:moveTo>
                <a:lnTo>
                  <a:pt x="173100" y="107696"/>
                </a:lnTo>
                <a:lnTo>
                  <a:pt x="175259" y="112267"/>
                </a:lnTo>
                <a:lnTo>
                  <a:pt x="175879" y="115569"/>
                </a:lnTo>
                <a:lnTo>
                  <a:pt x="161925" y="135254"/>
                </a:lnTo>
                <a:lnTo>
                  <a:pt x="177655" y="135254"/>
                </a:lnTo>
                <a:lnTo>
                  <a:pt x="182244" y="130555"/>
                </a:lnTo>
                <a:lnTo>
                  <a:pt x="185293" y="124840"/>
                </a:lnTo>
                <a:lnTo>
                  <a:pt x="187070" y="112649"/>
                </a:lnTo>
                <a:lnTo>
                  <a:pt x="185674" y="106679"/>
                </a:lnTo>
                <a:lnTo>
                  <a:pt x="182244" y="100584"/>
                </a:lnTo>
                <a:close/>
              </a:path>
              <a:path w="255269" h="264794">
                <a:moveTo>
                  <a:pt x="170465" y="88646"/>
                </a:moveTo>
                <a:lnTo>
                  <a:pt x="143256" y="88646"/>
                </a:lnTo>
                <a:lnTo>
                  <a:pt x="148716" y="89153"/>
                </a:lnTo>
                <a:lnTo>
                  <a:pt x="152400" y="89408"/>
                </a:lnTo>
                <a:lnTo>
                  <a:pt x="156209" y="91439"/>
                </a:lnTo>
                <a:lnTo>
                  <a:pt x="160527" y="94996"/>
                </a:lnTo>
                <a:lnTo>
                  <a:pt x="134619" y="120776"/>
                </a:lnTo>
                <a:lnTo>
                  <a:pt x="147574" y="120776"/>
                </a:lnTo>
                <a:lnTo>
                  <a:pt x="175259" y="93090"/>
                </a:lnTo>
                <a:lnTo>
                  <a:pt x="173227" y="91059"/>
                </a:lnTo>
                <a:lnTo>
                  <a:pt x="170465" y="88646"/>
                </a:lnTo>
                <a:close/>
              </a:path>
              <a:path w="255269" h="264794">
                <a:moveTo>
                  <a:pt x="149606" y="33147"/>
                </a:moveTo>
                <a:lnTo>
                  <a:pt x="141731" y="41021"/>
                </a:lnTo>
                <a:lnTo>
                  <a:pt x="205739" y="105028"/>
                </a:lnTo>
                <a:lnTo>
                  <a:pt x="213613" y="97154"/>
                </a:lnTo>
                <a:lnTo>
                  <a:pt x="149606" y="33147"/>
                </a:lnTo>
                <a:close/>
              </a:path>
              <a:path w="255269" h="264794">
                <a:moveTo>
                  <a:pt x="184022" y="34036"/>
                </a:moveTo>
                <a:lnTo>
                  <a:pt x="175513" y="42417"/>
                </a:lnTo>
                <a:lnTo>
                  <a:pt x="239649" y="71374"/>
                </a:lnTo>
                <a:lnTo>
                  <a:pt x="240537" y="73405"/>
                </a:lnTo>
                <a:lnTo>
                  <a:pt x="242824" y="78104"/>
                </a:lnTo>
                <a:lnTo>
                  <a:pt x="243966" y="80899"/>
                </a:lnTo>
                <a:lnTo>
                  <a:pt x="244549" y="83692"/>
                </a:lnTo>
                <a:lnTo>
                  <a:pt x="244490" y="85961"/>
                </a:lnTo>
                <a:lnTo>
                  <a:pt x="244094" y="87249"/>
                </a:lnTo>
                <a:lnTo>
                  <a:pt x="243712" y="88900"/>
                </a:lnTo>
                <a:lnTo>
                  <a:pt x="242569" y="90550"/>
                </a:lnTo>
                <a:lnTo>
                  <a:pt x="239521" y="93599"/>
                </a:lnTo>
                <a:lnTo>
                  <a:pt x="237870" y="94868"/>
                </a:lnTo>
                <a:lnTo>
                  <a:pt x="235584" y="96138"/>
                </a:lnTo>
                <a:lnTo>
                  <a:pt x="243839" y="102615"/>
                </a:lnTo>
                <a:lnTo>
                  <a:pt x="246380" y="101346"/>
                </a:lnTo>
                <a:lnTo>
                  <a:pt x="248412" y="99949"/>
                </a:lnTo>
                <a:lnTo>
                  <a:pt x="249935" y="98425"/>
                </a:lnTo>
                <a:lnTo>
                  <a:pt x="252475" y="96012"/>
                </a:lnTo>
                <a:lnTo>
                  <a:pt x="254000" y="93217"/>
                </a:lnTo>
                <a:lnTo>
                  <a:pt x="254507" y="90169"/>
                </a:lnTo>
                <a:lnTo>
                  <a:pt x="255143" y="87249"/>
                </a:lnTo>
                <a:lnTo>
                  <a:pt x="254888" y="83692"/>
                </a:lnTo>
                <a:lnTo>
                  <a:pt x="253619" y="79755"/>
                </a:lnTo>
                <a:lnTo>
                  <a:pt x="252856" y="76708"/>
                </a:lnTo>
                <a:lnTo>
                  <a:pt x="250697" y="71754"/>
                </a:lnTo>
                <a:lnTo>
                  <a:pt x="244690" y="58547"/>
                </a:lnTo>
                <a:lnTo>
                  <a:pt x="234569" y="58547"/>
                </a:lnTo>
                <a:lnTo>
                  <a:pt x="229869" y="55752"/>
                </a:lnTo>
                <a:lnTo>
                  <a:pt x="225170" y="53339"/>
                </a:lnTo>
                <a:lnTo>
                  <a:pt x="220471" y="51180"/>
                </a:lnTo>
                <a:lnTo>
                  <a:pt x="184022" y="34036"/>
                </a:lnTo>
                <a:close/>
              </a:path>
              <a:path w="255269" h="264794">
                <a:moveTo>
                  <a:pt x="218058" y="0"/>
                </a:moveTo>
                <a:lnTo>
                  <a:pt x="210184" y="7874"/>
                </a:lnTo>
                <a:lnTo>
                  <a:pt x="227330" y="44703"/>
                </a:lnTo>
                <a:lnTo>
                  <a:pt x="229488" y="49402"/>
                </a:lnTo>
                <a:lnTo>
                  <a:pt x="231901" y="54101"/>
                </a:lnTo>
                <a:lnTo>
                  <a:pt x="234569" y="58547"/>
                </a:lnTo>
                <a:lnTo>
                  <a:pt x="244690" y="58547"/>
                </a:lnTo>
                <a:lnTo>
                  <a:pt x="218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827273" y="2160651"/>
            <a:ext cx="249554" cy="265430"/>
          </a:xfrm>
          <a:custGeom>
            <a:avLst/>
            <a:gdLst/>
            <a:ahLst/>
            <a:cxnLst/>
            <a:rect l="l" t="t" r="r" b="b"/>
            <a:pathLst>
              <a:path w="249555" h="265430">
                <a:moveTo>
                  <a:pt x="6984" y="211582"/>
                </a:moveTo>
                <a:lnTo>
                  <a:pt x="0" y="218694"/>
                </a:lnTo>
                <a:lnTo>
                  <a:pt x="46355" y="265049"/>
                </a:lnTo>
                <a:lnTo>
                  <a:pt x="54228" y="257175"/>
                </a:lnTo>
                <a:lnTo>
                  <a:pt x="28828" y="231901"/>
                </a:lnTo>
                <a:lnTo>
                  <a:pt x="22987" y="225933"/>
                </a:lnTo>
                <a:lnTo>
                  <a:pt x="20065" y="220725"/>
                </a:lnTo>
                <a:lnTo>
                  <a:pt x="20277" y="218186"/>
                </a:lnTo>
                <a:lnTo>
                  <a:pt x="13588" y="218186"/>
                </a:lnTo>
                <a:lnTo>
                  <a:pt x="6984" y="211582"/>
                </a:lnTo>
                <a:close/>
              </a:path>
              <a:path w="249555" h="265430">
                <a:moveTo>
                  <a:pt x="56278" y="199644"/>
                </a:moveTo>
                <a:lnTo>
                  <a:pt x="35306" y="199644"/>
                </a:lnTo>
                <a:lnTo>
                  <a:pt x="37592" y="199771"/>
                </a:lnTo>
                <a:lnTo>
                  <a:pt x="39877" y="200787"/>
                </a:lnTo>
                <a:lnTo>
                  <a:pt x="42037" y="201675"/>
                </a:lnTo>
                <a:lnTo>
                  <a:pt x="44737" y="203866"/>
                </a:lnTo>
                <a:lnTo>
                  <a:pt x="48132" y="207137"/>
                </a:lnTo>
                <a:lnTo>
                  <a:pt x="76200" y="235203"/>
                </a:lnTo>
                <a:lnTo>
                  <a:pt x="84074" y="227329"/>
                </a:lnTo>
                <a:lnTo>
                  <a:pt x="56278" y="199644"/>
                </a:lnTo>
                <a:close/>
              </a:path>
              <a:path w="249555" h="265430">
                <a:moveTo>
                  <a:pt x="36321" y="187833"/>
                </a:moveTo>
                <a:lnTo>
                  <a:pt x="33274" y="188213"/>
                </a:lnTo>
                <a:lnTo>
                  <a:pt x="29971" y="189611"/>
                </a:lnTo>
                <a:lnTo>
                  <a:pt x="26669" y="190881"/>
                </a:lnTo>
                <a:lnTo>
                  <a:pt x="23494" y="193039"/>
                </a:lnTo>
                <a:lnTo>
                  <a:pt x="14350" y="202184"/>
                </a:lnTo>
                <a:lnTo>
                  <a:pt x="11937" y="209676"/>
                </a:lnTo>
                <a:lnTo>
                  <a:pt x="13588" y="218186"/>
                </a:lnTo>
                <a:lnTo>
                  <a:pt x="20277" y="218186"/>
                </a:lnTo>
                <a:lnTo>
                  <a:pt x="20446" y="216153"/>
                </a:lnTo>
                <a:lnTo>
                  <a:pt x="20700" y="211582"/>
                </a:lnTo>
                <a:lnTo>
                  <a:pt x="22606" y="207645"/>
                </a:lnTo>
                <a:lnTo>
                  <a:pt x="35306" y="199644"/>
                </a:lnTo>
                <a:lnTo>
                  <a:pt x="56278" y="199644"/>
                </a:lnTo>
                <a:lnTo>
                  <a:pt x="51815" y="195199"/>
                </a:lnTo>
                <a:lnTo>
                  <a:pt x="49149" y="192786"/>
                </a:lnTo>
                <a:lnTo>
                  <a:pt x="47370" y="191643"/>
                </a:lnTo>
                <a:lnTo>
                  <a:pt x="44703" y="189864"/>
                </a:lnTo>
                <a:lnTo>
                  <a:pt x="41909" y="188722"/>
                </a:lnTo>
                <a:lnTo>
                  <a:pt x="39115" y="188340"/>
                </a:lnTo>
                <a:lnTo>
                  <a:pt x="36321" y="187833"/>
                </a:lnTo>
                <a:close/>
              </a:path>
              <a:path w="249555" h="265430">
                <a:moveTo>
                  <a:pt x="80899" y="139826"/>
                </a:moveTo>
                <a:lnTo>
                  <a:pt x="73659" y="142875"/>
                </a:lnTo>
                <a:lnTo>
                  <a:pt x="61087" y="155448"/>
                </a:lnTo>
                <a:lnTo>
                  <a:pt x="58038" y="162813"/>
                </a:lnTo>
                <a:lnTo>
                  <a:pt x="58293" y="171069"/>
                </a:lnTo>
                <a:lnTo>
                  <a:pt x="81994" y="203866"/>
                </a:lnTo>
                <a:lnTo>
                  <a:pt x="102234" y="207137"/>
                </a:lnTo>
                <a:lnTo>
                  <a:pt x="109600" y="203835"/>
                </a:lnTo>
                <a:lnTo>
                  <a:pt x="116458" y="197103"/>
                </a:lnTo>
                <a:lnTo>
                  <a:pt x="117203" y="196341"/>
                </a:lnTo>
                <a:lnTo>
                  <a:pt x="101600" y="196341"/>
                </a:lnTo>
                <a:lnTo>
                  <a:pt x="90931" y="196087"/>
                </a:lnTo>
                <a:lnTo>
                  <a:pt x="85598" y="193548"/>
                </a:lnTo>
                <a:lnTo>
                  <a:pt x="80263" y="188849"/>
                </a:lnTo>
                <a:lnTo>
                  <a:pt x="87223" y="181863"/>
                </a:lnTo>
                <a:lnTo>
                  <a:pt x="74168" y="181863"/>
                </a:lnTo>
                <a:lnTo>
                  <a:pt x="70357" y="177546"/>
                </a:lnTo>
                <a:lnTo>
                  <a:pt x="68580" y="172974"/>
                </a:lnTo>
                <a:lnTo>
                  <a:pt x="68580" y="163195"/>
                </a:lnTo>
                <a:lnTo>
                  <a:pt x="70484" y="159003"/>
                </a:lnTo>
                <a:lnTo>
                  <a:pt x="78105" y="151384"/>
                </a:lnTo>
                <a:lnTo>
                  <a:pt x="82803" y="149733"/>
                </a:lnTo>
                <a:lnTo>
                  <a:pt x="110145" y="149733"/>
                </a:lnTo>
                <a:lnTo>
                  <a:pt x="106993" y="146994"/>
                </a:lnTo>
                <a:lnTo>
                  <a:pt x="101091" y="143351"/>
                </a:lnTo>
                <a:lnTo>
                  <a:pt x="95095" y="141089"/>
                </a:lnTo>
                <a:lnTo>
                  <a:pt x="89026" y="140208"/>
                </a:lnTo>
                <a:lnTo>
                  <a:pt x="80899" y="139826"/>
                </a:lnTo>
                <a:close/>
              </a:path>
              <a:path w="249555" h="265430">
                <a:moveTo>
                  <a:pt x="121793" y="161671"/>
                </a:moveTo>
                <a:lnTo>
                  <a:pt x="112775" y="168783"/>
                </a:lnTo>
                <a:lnTo>
                  <a:pt x="114807" y="173354"/>
                </a:lnTo>
                <a:lnTo>
                  <a:pt x="115696" y="177288"/>
                </a:lnTo>
                <a:lnTo>
                  <a:pt x="115062" y="180848"/>
                </a:lnTo>
                <a:lnTo>
                  <a:pt x="114553" y="184403"/>
                </a:lnTo>
                <a:lnTo>
                  <a:pt x="112902" y="187706"/>
                </a:lnTo>
                <a:lnTo>
                  <a:pt x="109981" y="190500"/>
                </a:lnTo>
                <a:lnTo>
                  <a:pt x="106171" y="194437"/>
                </a:lnTo>
                <a:lnTo>
                  <a:pt x="101600" y="196341"/>
                </a:lnTo>
                <a:lnTo>
                  <a:pt x="117203" y="196341"/>
                </a:lnTo>
                <a:lnTo>
                  <a:pt x="121793" y="191643"/>
                </a:lnTo>
                <a:lnTo>
                  <a:pt x="124968" y="185927"/>
                </a:lnTo>
                <a:lnTo>
                  <a:pt x="125730" y="179832"/>
                </a:lnTo>
                <a:lnTo>
                  <a:pt x="126618" y="173736"/>
                </a:lnTo>
                <a:lnTo>
                  <a:pt x="125349" y="167766"/>
                </a:lnTo>
                <a:lnTo>
                  <a:pt x="121793" y="161671"/>
                </a:lnTo>
                <a:close/>
              </a:path>
              <a:path w="249555" h="265430">
                <a:moveTo>
                  <a:pt x="110145" y="149733"/>
                </a:moveTo>
                <a:lnTo>
                  <a:pt x="82803" y="149733"/>
                </a:lnTo>
                <a:lnTo>
                  <a:pt x="88392" y="150240"/>
                </a:lnTo>
                <a:lnTo>
                  <a:pt x="91948" y="150495"/>
                </a:lnTo>
                <a:lnTo>
                  <a:pt x="95884" y="152400"/>
                </a:lnTo>
                <a:lnTo>
                  <a:pt x="100075" y="155956"/>
                </a:lnTo>
                <a:lnTo>
                  <a:pt x="74168" y="181863"/>
                </a:lnTo>
                <a:lnTo>
                  <a:pt x="87223" y="181863"/>
                </a:lnTo>
                <a:lnTo>
                  <a:pt x="114807" y="154177"/>
                </a:lnTo>
                <a:lnTo>
                  <a:pt x="113918" y="153288"/>
                </a:lnTo>
                <a:lnTo>
                  <a:pt x="113283" y="152526"/>
                </a:lnTo>
                <a:lnTo>
                  <a:pt x="112775" y="152019"/>
                </a:lnTo>
                <a:lnTo>
                  <a:pt x="110145" y="149733"/>
                </a:lnTo>
                <a:close/>
              </a:path>
              <a:path w="249555" h="265430">
                <a:moveTo>
                  <a:pt x="103758" y="114935"/>
                </a:moveTo>
                <a:lnTo>
                  <a:pt x="95376" y="123189"/>
                </a:lnTo>
                <a:lnTo>
                  <a:pt x="159384" y="152019"/>
                </a:lnTo>
                <a:lnTo>
                  <a:pt x="166750" y="144652"/>
                </a:lnTo>
                <a:lnTo>
                  <a:pt x="164234" y="139064"/>
                </a:lnTo>
                <a:lnTo>
                  <a:pt x="153796" y="139064"/>
                </a:lnTo>
                <a:lnTo>
                  <a:pt x="149606" y="136778"/>
                </a:lnTo>
                <a:lnTo>
                  <a:pt x="145542" y="134620"/>
                </a:lnTo>
                <a:lnTo>
                  <a:pt x="103758" y="114935"/>
                </a:lnTo>
                <a:close/>
              </a:path>
              <a:path w="249555" h="265430">
                <a:moveTo>
                  <a:pt x="137921" y="80645"/>
                </a:moveTo>
                <a:lnTo>
                  <a:pt x="129920" y="88773"/>
                </a:lnTo>
                <a:lnTo>
                  <a:pt x="147827" y="127381"/>
                </a:lnTo>
                <a:lnTo>
                  <a:pt x="149987" y="132079"/>
                </a:lnTo>
                <a:lnTo>
                  <a:pt x="152019" y="136016"/>
                </a:lnTo>
                <a:lnTo>
                  <a:pt x="153796" y="139064"/>
                </a:lnTo>
                <a:lnTo>
                  <a:pt x="164234" y="139064"/>
                </a:lnTo>
                <a:lnTo>
                  <a:pt x="137921" y="80645"/>
                </a:lnTo>
                <a:close/>
              </a:path>
              <a:path w="249555" h="265430">
                <a:moveTo>
                  <a:pt x="175768" y="45085"/>
                </a:moveTo>
                <a:lnTo>
                  <a:pt x="168528" y="48006"/>
                </a:lnTo>
                <a:lnTo>
                  <a:pt x="155956" y="60578"/>
                </a:lnTo>
                <a:lnTo>
                  <a:pt x="152907" y="67945"/>
                </a:lnTo>
                <a:lnTo>
                  <a:pt x="153162" y="76326"/>
                </a:lnTo>
                <a:lnTo>
                  <a:pt x="176863" y="109061"/>
                </a:lnTo>
                <a:lnTo>
                  <a:pt x="196976" y="112268"/>
                </a:lnTo>
                <a:lnTo>
                  <a:pt x="204469" y="108965"/>
                </a:lnTo>
                <a:lnTo>
                  <a:pt x="211981" y="101473"/>
                </a:lnTo>
                <a:lnTo>
                  <a:pt x="196342" y="101473"/>
                </a:lnTo>
                <a:lnTo>
                  <a:pt x="185800" y="101219"/>
                </a:lnTo>
                <a:lnTo>
                  <a:pt x="180467" y="98806"/>
                </a:lnTo>
                <a:lnTo>
                  <a:pt x="175006" y="93979"/>
                </a:lnTo>
                <a:lnTo>
                  <a:pt x="181889" y="87122"/>
                </a:lnTo>
                <a:lnTo>
                  <a:pt x="169037" y="87122"/>
                </a:lnTo>
                <a:lnTo>
                  <a:pt x="165226" y="82803"/>
                </a:lnTo>
                <a:lnTo>
                  <a:pt x="163427" y="78486"/>
                </a:lnTo>
                <a:lnTo>
                  <a:pt x="163449" y="68452"/>
                </a:lnTo>
                <a:lnTo>
                  <a:pt x="165226" y="64135"/>
                </a:lnTo>
                <a:lnTo>
                  <a:pt x="168909" y="60578"/>
                </a:lnTo>
                <a:lnTo>
                  <a:pt x="172846" y="56514"/>
                </a:lnTo>
                <a:lnTo>
                  <a:pt x="177673" y="54863"/>
                </a:lnTo>
                <a:lnTo>
                  <a:pt x="204882" y="54863"/>
                </a:lnTo>
                <a:lnTo>
                  <a:pt x="201808" y="52179"/>
                </a:lnTo>
                <a:lnTo>
                  <a:pt x="195913" y="48498"/>
                </a:lnTo>
                <a:lnTo>
                  <a:pt x="189946" y="46222"/>
                </a:lnTo>
                <a:lnTo>
                  <a:pt x="183895" y="45338"/>
                </a:lnTo>
                <a:lnTo>
                  <a:pt x="175768" y="45085"/>
                </a:lnTo>
                <a:close/>
              </a:path>
              <a:path w="249555" h="265430">
                <a:moveTo>
                  <a:pt x="216662" y="66801"/>
                </a:moveTo>
                <a:lnTo>
                  <a:pt x="207518" y="73913"/>
                </a:lnTo>
                <a:lnTo>
                  <a:pt x="209676" y="78486"/>
                </a:lnTo>
                <a:lnTo>
                  <a:pt x="210427" y="82490"/>
                </a:lnTo>
                <a:lnTo>
                  <a:pt x="196342" y="101473"/>
                </a:lnTo>
                <a:lnTo>
                  <a:pt x="211981" y="101473"/>
                </a:lnTo>
                <a:lnTo>
                  <a:pt x="216662" y="96900"/>
                </a:lnTo>
                <a:lnTo>
                  <a:pt x="219709" y="91059"/>
                </a:lnTo>
                <a:lnTo>
                  <a:pt x="221487" y="78994"/>
                </a:lnTo>
                <a:lnTo>
                  <a:pt x="220090" y="72898"/>
                </a:lnTo>
                <a:lnTo>
                  <a:pt x="216662" y="66801"/>
                </a:lnTo>
                <a:close/>
              </a:path>
              <a:path w="249555" h="265430">
                <a:moveTo>
                  <a:pt x="204882" y="54863"/>
                </a:moveTo>
                <a:lnTo>
                  <a:pt x="177673" y="54863"/>
                </a:lnTo>
                <a:lnTo>
                  <a:pt x="183133" y="55372"/>
                </a:lnTo>
                <a:lnTo>
                  <a:pt x="186817" y="55625"/>
                </a:lnTo>
                <a:lnTo>
                  <a:pt x="190626" y="57658"/>
                </a:lnTo>
                <a:lnTo>
                  <a:pt x="194944" y="61213"/>
                </a:lnTo>
                <a:lnTo>
                  <a:pt x="169037" y="87122"/>
                </a:lnTo>
                <a:lnTo>
                  <a:pt x="181889" y="87122"/>
                </a:lnTo>
                <a:lnTo>
                  <a:pt x="209676" y="59436"/>
                </a:lnTo>
                <a:lnTo>
                  <a:pt x="208787" y="58420"/>
                </a:lnTo>
                <a:lnTo>
                  <a:pt x="207644" y="57276"/>
                </a:lnTo>
                <a:lnTo>
                  <a:pt x="204882" y="54863"/>
                </a:lnTo>
                <a:close/>
              </a:path>
              <a:path w="249555" h="265430">
                <a:moveTo>
                  <a:pt x="201930" y="16637"/>
                </a:moveTo>
                <a:lnTo>
                  <a:pt x="194944" y="23749"/>
                </a:lnTo>
                <a:lnTo>
                  <a:pt x="241300" y="70103"/>
                </a:lnTo>
                <a:lnTo>
                  <a:pt x="249174" y="62229"/>
                </a:lnTo>
                <a:lnTo>
                  <a:pt x="221614" y="34671"/>
                </a:lnTo>
                <a:lnTo>
                  <a:pt x="218948" y="31114"/>
                </a:lnTo>
                <a:lnTo>
                  <a:pt x="215773" y="25019"/>
                </a:lnTo>
                <a:lnTo>
                  <a:pt x="215478" y="23622"/>
                </a:lnTo>
                <a:lnTo>
                  <a:pt x="209042" y="23622"/>
                </a:lnTo>
                <a:lnTo>
                  <a:pt x="201930" y="16637"/>
                </a:lnTo>
                <a:close/>
              </a:path>
              <a:path w="249555" h="265430">
                <a:moveTo>
                  <a:pt x="221614" y="0"/>
                </a:moveTo>
                <a:lnTo>
                  <a:pt x="207009" y="14732"/>
                </a:lnTo>
                <a:lnTo>
                  <a:pt x="207518" y="18541"/>
                </a:lnTo>
                <a:lnTo>
                  <a:pt x="209042" y="23622"/>
                </a:lnTo>
                <a:lnTo>
                  <a:pt x="215478" y="23622"/>
                </a:lnTo>
                <a:lnTo>
                  <a:pt x="215264" y="22606"/>
                </a:lnTo>
                <a:lnTo>
                  <a:pt x="216026" y="17779"/>
                </a:lnTo>
                <a:lnTo>
                  <a:pt x="217043" y="15748"/>
                </a:lnTo>
                <a:lnTo>
                  <a:pt x="220599" y="12191"/>
                </a:lnTo>
                <a:lnTo>
                  <a:pt x="223138" y="10795"/>
                </a:lnTo>
                <a:lnTo>
                  <a:pt x="226187" y="10033"/>
                </a:lnTo>
                <a:lnTo>
                  <a:pt x="2216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531108" y="168859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64008"/>
                </a:moveTo>
                <a:lnTo>
                  <a:pt x="64008" y="64008"/>
                </a:lnTo>
                <a:lnTo>
                  <a:pt x="64008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531108" y="190500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64008"/>
                </a:moveTo>
                <a:lnTo>
                  <a:pt x="64008" y="64008"/>
                </a:lnTo>
                <a:lnTo>
                  <a:pt x="64008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3610102" y="1569008"/>
            <a:ext cx="280035" cy="4483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42300"/>
              </a:lnSpc>
            </a:pPr>
            <a:r>
              <a:rPr dirty="0" sz="1000" spc="-5">
                <a:latin typeface="Arial"/>
                <a:cs typeface="Arial"/>
              </a:rPr>
              <a:t>Pre  </a:t>
            </a:r>
            <a:r>
              <a:rPr dirty="0" sz="100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os</a:t>
            </a:r>
            <a:r>
              <a:rPr dirty="0" sz="1000" spc="-5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2412" y="2708783"/>
            <a:ext cx="3489960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I </a:t>
            </a:r>
            <a:r>
              <a:rPr dirty="0" sz="1200" spc="-5">
                <a:latin typeface="Arial"/>
                <a:cs typeface="Arial"/>
              </a:rPr>
              <a:t>use </a:t>
            </a:r>
            <a:r>
              <a:rPr dirty="0" sz="1200">
                <a:latin typeface="Arial"/>
                <a:cs typeface="Arial"/>
              </a:rPr>
              <a:t>elder </a:t>
            </a:r>
            <a:r>
              <a:rPr dirty="0" sz="1200" spc="-5">
                <a:latin typeface="Arial"/>
                <a:cs typeface="Arial"/>
              </a:rPr>
              <a:t>abuse </a:t>
            </a:r>
            <a:r>
              <a:rPr dirty="0" sz="1200">
                <a:latin typeface="Arial"/>
                <a:cs typeface="Arial"/>
              </a:rPr>
              <a:t>tools to screen </a:t>
            </a:r>
            <a:r>
              <a:rPr dirty="0" sz="1200" spc="-5">
                <a:latin typeface="Arial"/>
                <a:cs typeface="Arial"/>
              </a:rPr>
              <a:t>all clients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1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elder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abuse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671816" y="17739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 h="0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141464" y="1773935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 h="0">
                <a:moveTo>
                  <a:pt x="0" y="0"/>
                </a:moveTo>
                <a:lnTo>
                  <a:pt x="37795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763511" y="1773935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707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233159" y="1773935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70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702808" y="1773935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70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286755" y="1773935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 h="0">
                <a:moveTo>
                  <a:pt x="0" y="0"/>
                </a:moveTo>
                <a:lnTo>
                  <a:pt x="26365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671816" y="1575816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 h="0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611111" y="1575816"/>
            <a:ext cx="908685" cy="0"/>
          </a:xfrm>
          <a:custGeom>
            <a:avLst/>
            <a:gdLst/>
            <a:ahLst/>
            <a:cxnLst/>
            <a:rect l="l" t="t" r="r" b="b"/>
            <a:pathLst>
              <a:path w="908684" h="0">
                <a:moveTo>
                  <a:pt x="0" y="0"/>
                </a:moveTo>
                <a:lnTo>
                  <a:pt x="9083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233159" y="1575816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70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702808" y="1575816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70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286755" y="1575816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 h="0">
                <a:moveTo>
                  <a:pt x="0" y="0"/>
                </a:moveTo>
                <a:lnTo>
                  <a:pt x="26365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080759" y="1376172"/>
            <a:ext cx="1856739" cy="0"/>
          </a:xfrm>
          <a:custGeom>
            <a:avLst/>
            <a:gdLst/>
            <a:ahLst/>
            <a:cxnLst/>
            <a:rect l="l" t="t" r="r" b="b"/>
            <a:pathLst>
              <a:path w="1856740" h="0">
                <a:moveTo>
                  <a:pt x="0" y="0"/>
                </a:moveTo>
                <a:lnTo>
                  <a:pt x="185623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702808" y="1376172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70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286755" y="1376172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 h="0">
                <a:moveTo>
                  <a:pt x="0" y="0"/>
                </a:moveTo>
                <a:lnTo>
                  <a:pt x="26365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286755" y="1176527"/>
            <a:ext cx="2650490" cy="0"/>
          </a:xfrm>
          <a:custGeom>
            <a:avLst/>
            <a:gdLst/>
            <a:ahLst/>
            <a:cxnLst/>
            <a:rect l="l" t="t" r="r" b="b"/>
            <a:pathLst>
              <a:path w="2650490" h="0">
                <a:moveTo>
                  <a:pt x="0" y="0"/>
                </a:moveTo>
                <a:lnTo>
                  <a:pt x="265023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286755" y="978408"/>
            <a:ext cx="2650490" cy="0"/>
          </a:xfrm>
          <a:custGeom>
            <a:avLst/>
            <a:gdLst/>
            <a:ahLst/>
            <a:cxnLst/>
            <a:rect l="l" t="t" r="r" b="b"/>
            <a:pathLst>
              <a:path w="2650490" h="0">
                <a:moveTo>
                  <a:pt x="0" y="0"/>
                </a:moveTo>
                <a:lnTo>
                  <a:pt x="265023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399532" y="1773935"/>
            <a:ext cx="151130" cy="200025"/>
          </a:xfrm>
          <a:custGeom>
            <a:avLst/>
            <a:gdLst/>
            <a:ahLst/>
            <a:cxnLst/>
            <a:rect l="l" t="t" r="r" b="b"/>
            <a:pathLst>
              <a:path w="151129" h="200025">
                <a:moveTo>
                  <a:pt x="150875" y="0"/>
                </a:moveTo>
                <a:lnTo>
                  <a:pt x="0" y="0"/>
                </a:lnTo>
                <a:lnTo>
                  <a:pt x="0" y="199643"/>
                </a:lnTo>
                <a:lnTo>
                  <a:pt x="150875" y="199643"/>
                </a:lnTo>
                <a:lnTo>
                  <a:pt x="1508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929884" y="1176527"/>
            <a:ext cx="151130" cy="797560"/>
          </a:xfrm>
          <a:custGeom>
            <a:avLst/>
            <a:gdLst/>
            <a:ahLst/>
            <a:cxnLst/>
            <a:rect l="l" t="t" r="r" b="b"/>
            <a:pathLst>
              <a:path w="151129" h="797560">
                <a:moveTo>
                  <a:pt x="150875" y="0"/>
                </a:moveTo>
                <a:lnTo>
                  <a:pt x="0" y="0"/>
                </a:lnTo>
                <a:lnTo>
                  <a:pt x="0" y="797051"/>
                </a:lnTo>
                <a:lnTo>
                  <a:pt x="150875" y="797051"/>
                </a:lnTo>
                <a:lnTo>
                  <a:pt x="1508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460235" y="1376172"/>
            <a:ext cx="151130" cy="597535"/>
          </a:xfrm>
          <a:custGeom>
            <a:avLst/>
            <a:gdLst/>
            <a:ahLst/>
            <a:cxnLst/>
            <a:rect l="l" t="t" r="r" b="b"/>
            <a:pathLst>
              <a:path w="151129" h="597535">
                <a:moveTo>
                  <a:pt x="150875" y="0"/>
                </a:moveTo>
                <a:lnTo>
                  <a:pt x="0" y="0"/>
                </a:lnTo>
                <a:lnTo>
                  <a:pt x="0" y="597407"/>
                </a:lnTo>
                <a:lnTo>
                  <a:pt x="150875" y="597407"/>
                </a:lnTo>
                <a:lnTo>
                  <a:pt x="1508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990588" y="1674876"/>
            <a:ext cx="151130" cy="299085"/>
          </a:xfrm>
          <a:custGeom>
            <a:avLst/>
            <a:gdLst/>
            <a:ahLst/>
            <a:cxnLst/>
            <a:rect l="l" t="t" r="r" b="b"/>
            <a:pathLst>
              <a:path w="151129" h="299085">
                <a:moveTo>
                  <a:pt x="150875" y="0"/>
                </a:moveTo>
                <a:lnTo>
                  <a:pt x="0" y="0"/>
                </a:lnTo>
                <a:lnTo>
                  <a:pt x="0" y="298703"/>
                </a:lnTo>
                <a:lnTo>
                  <a:pt x="150875" y="298703"/>
                </a:lnTo>
                <a:lnTo>
                  <a:pt x="1508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519416" y="1376172"/>
            <a:ext cx="152400" cy="597535"/>
          </a:xfrm>
          <a:custGeom>
            <a:avLst/>
            <a:gdLst/>
            <a:ahLst/>
            <a:cxnLst/>
            <a:rect l="l" t="t" r="r" b="b"/>
            <a:pathLst>
              <a:path w="152400" h="597535">
                <a:moveTo>
                  <a:pt x="152400" y="0"/>
                </a:moveTo>
                <a:lnTo>
                  <a:pt x="0" y="0"/>
                </a:lnTo>
                <a:lnTo>
                  <a:pt x="0" y="597407"/>
                </a:lnTo>
                <a:lnTo>
                  <a:pt x="152400" y="597407"/>
                </a:lnTo>
                <a:lnTo>
                  <a:pt x="1524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550408" y="1277111"/>
            <a:ext cx="152400" cy="696595"/>
          </a:xfrm>
          <a:custGeom>
            <a:avLst/>
            <a:gdLst/>
            <a:ahLst/>
            <a:cxnLst/>
            <a:rect l="l" t="t" r="r" b="b"/>
            <a:pathLst>
              <a:path w="152400" h="696594">
                <a:moveTo>
                  <a:pt x="152400" y="0"/>
                </a:moveTo>
                <a:lnTo>
                  <a:pt x="0" y="0"/>
                </a:lnTo>
                <a:lnTo>
                  <a:pt x="0" y="696467"/>
                </a:lnTo>
                <a:lnTo>
                  <a:pt x="152400" y="696467"/>
                </a:lnTo>
                <a:lnTo>
                  <a:pt x="1524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080759" y="1376172"/>
            <a:ext cx="152400" cy="597535"/>
          </a:xfrm>
          <a:custGeom>
            <a:avLst/>
            <a:gdLst/>
            <a:ahLst/>
            <a:cxnLst/>
            <a:rect l="l" t="t" r="r" b="b"/>
            <a:pathLst>
              <a:path w="152400" h="597535">
                <a:moveTo>
                  <a:pt x="152400" y="0"/>
                </a:moveTo>
                <a:lnTo>
                  <a:pt x="0" y="0"/>
                </a:lnTo>
                <a:lnTo>
                  <a:pt x="0" y="597407"/>
                </a:lnTo>
                <a:lnTo>
                  <a:pt x="152400" y="597407"/>
                </a:lnTo>
                <a:lnTo>
                  <a:pt x="1524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611111" y="1674876"/>
            <a:ext cx="152400" cy="299085"/>
          </a:xfrm>
          <a:custGeom>
            <a:avLst/>
            <a:gdLst/>
            <a:ahLst/>
            <a:cxnLst/>
            <a:rect l="l" t="t" r="r" b="b"/>
            <a:pathLst>
              <a:path w="152400" h="299085">
                <a:moveTo>
                  <a:pt x="152400" y="0"/>
                </a:moveTo>
                <a:lnTo>
                  <a:pt x="0" y="0"/>
                </a:lnTo>
                <a:lnTo>
                  <a:pt x="0" y="298703"/>
                </a:lnTo>
                <a:lnTo>
                  <a:pt x="152400" y="298703"/>
                </a:lnTo>
                <a:lnTo>
                  <a:pt x="1524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671816" y="1874520"/>
            <a:ext cx="151130" cy="99060"/>
          </a:xfrm>
          <a:custGeom>
            <a:avLst/>
            <a:gdLst/>
            <a:ahLst/>
            <a:cxnLst/>
            <a:rect l="l" t="t" r="r" b="b"/>
            <a:pathLst>
              <a:path w="151129" h="99060">
                <a:moveTo>
                  <a:pt x="150875" y="0"/>
                </a:moveTo>
                <a:lnTo>
                  <a:pt x="0" y="0"/>
                </a:lnTo>
                <a:lnTo>
                  <a:pt x="0" y="99059"/>
                </a:lnTo>
                <a:lnTo>
                  <a:pt x="150875" y="99059"/>
                </a:lnTo>
                <a:lnTo>
                  <a:pt x="15087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286755" y="978408"/>
            <a:ext cx="0" cy="995680"/>
          </a:xfrm>
          <a:custGeom>
            <a:avLst/>
            <a:gdLst/>
            <a:ahLst/>
            <a:cxnLst/>
            <a:rect l="l" t="t" r="r" b="b"/>
            <a:pathLst>
              <a:path w="0" h="995680">
                <a:moveTo>
                  <a:pt x="0" y="995171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247132" y="1973579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247132" y="177393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247132" y="1575816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247132" y="1376172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247132" y="1176527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247132" y="978408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286755" y="1973579"/>
            <a:ext cx="2650490" cy="0"/>
          </a:xfrm>
          <a:custGeom>
            <a:avLst/>
            <a:gdLst/>
            <a:ahLst/>
            <a:cxnLst/>
            <a:rect l="l" t="t" r="r" b="b"/>
            <a:pathLst>
              <a:path w="2650490" h="0">
                <a:moveTo>
                  <a:pt x="0" y="0"/>
                </a:moveTo>
                <a:lnTo>
                  <a:pt x="265023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286755" y="1973579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815584" y="1973579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345935" y="1973579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6876288" y="1973579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406640" y="1973579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936992" y="1973579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 txBox="1"/>
          <p:nvPr/>
        </p:nvSpPr>
        <p:spPr>
          <a:xfrm>
            <a:off x="5023484" y="890778"/>
            <a:ext cx="167005" cy="1162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  <a:p>
            <a:pPr algn="ctr" marL="70485">
              <a:lnSpc>
                <a:spcPct val="100000"/>
              </a:lnSpc>
              <a:spcBef>
                <a:spcPts val="365"/>
              </a:spcBef>
            </a:pPr>
            <a:r>
              <a:rPr dirty="0" sz="1000" spc="-5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  <a:p>
            <a:pPr algn="ctr" marL="70485">
              <a:lnSpc>
                <a:spcPct val="100000"/>
              </a:lnSpc>
              <a:spcBef>
                <a:spcPts val="360"/>
              </a:spcBef>
            </a:pPr>
            <a:r>
              <a:rPr dirty="0" sz="1000" spc="-5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  <a:p>
            <a:pPr algn="ctr" marL="70485">
              <a:lnSpc>
                <a:spcPct val="100000"/>
              </a:lnSpc>
              <a:spcBef>
                <a:spcPts val="365"/>
              </a:spcBef>
            </a:pPr>
            <a:r>
              <a:rPr dirty="0" sz="1000" spc="-5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  <a:p>
            <a:pPr algn="ctr" marL="70485">
              <a:lnSpc>
                <a:spcPct val="100000"/>
              </a:lnSpc>
              <a:spcBef>
                <a:spcPts val="365"/>
              </a:spcBef>
            </a:pPr>
            <a:r>
              <a:rPr dirty="0" sz="1000" spc="-5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  <a:p>
            <a:pPr algn="ctr" marL="70485">
              <a:lnSpc>
                <a:spcPct val="100000"/>
              </a:lnSpc>
              <a:spcBef>
                <a:spcPts val="365"/>
              </a:spcBef>
            </a:pPr>
            <a:r>
              <a:rPr dirty="0" sz="1000" spc="-5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273802" y="2097023"/>
            <a:ext cx="297180" cy="298450"/>
          </a:xfrm>
          <a:custGeom>
            <a:avLst/>
            <a:gdLst/>
            <a:ahLst/>
            <a:cxnLst/>
            <a:rect l="l" t="t" r="r" b="b"/>
            <a:pathLst>
              <a:path w="297179" h="298450">
                <a:moveTo>
                  <a:pt x="49431" y="237489"/>
                </a:moveTo>
                <a:lnTo>
                  <a:pt x="31369" y="237489"/>
                </a:lnTo>
                <a:lnTo>
                  <a:pt x="34417" y="238760"/>
                </a:lnTo>
                <a:lnTo>
                  <a:pt x="38608" y="242570"/>
                </a:lnTo>
                <a:lnTo>
                  <a:pt x="39624" y="243839"/>
                </a:lnTo>
                <a:lnTo>
                  <a:pt x="37592" y="247650"/>
                </a:lnTo>
                <a:lnTo>
                  <a:pt x="33909" y="254000"/>
                </a:lnTo>
                <a:lnTo>
                  <a:pt x="25526" y="264160"/>
                </a:lnTo>
                <a:lnTo>
                  <a:pt x="23622" y="266700"/>
                </a:lnTo>
                <a:lnTo>
                  <a:pt x="20955" y="271779"/>
                </a:lnTo>
                <a:lnTo>
                  <a:pt x="19938" y="274320"/>
                </a:lnTo>
                <a:lnTo>
                  <a:pt x="19176" y="278129"/>
                </a:lnTo>
                <a:lnTo>
                  <a:pt x="19050" y="283210"/>
                </a:lnTo>
                <a:lnTo>
                  <a:pt x="19812" y="285750"/>
                </a:lnTo>
                <a:lnTo>
                  <a:pt x="20700" y="288289"/>
                </a:lnTo>
                <a:lnTo>
                  <a:pt x="22225" y="290829"/>
                </a:lnTo>
                <a:lnTo>
                  <a:pt x="28448" y="297179"/>
                </a:lnTo>
                <a:lnTo>
                  <a:pt x="33020" y="298450"/>
                </a:lnTo>
                <a:lnTo>
                  <a:pt x="43434" y="298450"/>
                </a:lnTo>
                <a:lnTo>
                  <a:pt x="48513" y="295910"/>
                </a:lnTo>
                <a:lnTo>
                  <a:pt x="53721" y="290829"/>
                </a:lnTo>
                <a:lnTo>
                  <a:pt x="56769" y="288289"/>
                </a:lnTo>
                <a:lnTo>
                  <a:pt x="37337" y="288289"/>
                </a:lnTo>
                <a:lnTo>
                  <a:pt x="34798" y="287020"/>
                </a:lnTo>
                <a:lnTo>
                  <a:pt x="32765" y="284479"/>
                </a:lnTo>
                <a:lnTo>
                  <a:pt x="31369" y="283210"/>
                </a:lnTo>
                <a:lnTo>
                  <a:pt x="30480" y="281939"/>
                </a:lnTo>
                <a:lnTo>
                  <a:pt x="30099" y="279400"/>
                </a:lnTo>
                <a:lnTo>
                  <a:pt x="29718" y="278129"/>
                </a:lnTo>
                <a:lnTo>
                  <a:pt x="40767" y="259079"/>
                </a:lnTo>
                <a:lnTo>
                  <a:pt x="44069" y="254000"/>
                </a:lnTo>
                <a:lnTo>
                  <a:pt x="45720" y="250189"/>
                </a:lnTo>
                <a:lnTo>
                  <a:pt x="61950" y="250189"/>
                </a:lnTo>
                <a:lnTo>
                  <a:pt x="57531" y="246379"/>
                </a:lnTo>
                <a:lnTo>
                  <a:pt x="49431" y="237489"/>
                </a:lnTo>
                <a:close/>
              </a:path>
              <a:path w="297179" h="298450">
                <a:moveTo>
                  <a:pt x="61950" y="250189"/>
                </a:moveTo>
                <a:lnTo>
                  <a:pt x="45720" y="250189"/>
                </a:lnTo>
                <a:lnTo>
                  <a:pt x="52070" y="256539"/>
                </a:lnTo>
                <a:lnTo>
                  <a:pt x="54356" y="259079"/>
                </a:lnTo>
                <a:lnTo>
                  <a:pt x="55245" y="261620"/>
                </a:lnTo>
                <a:lnTo>
                  <a:pt x="56387" y="265429"/>
                </a:lnTo>
                <a:lnTo>
                  <a:pt x="56514" y="269239"/>
                </a:lnTo>
                <a:lnTo>
                  <a:pt x="54483" y="276860"/>
                </a:lnTo>
                <a:lnTo>
                  <a:pt x="52450" y="279400"/>
                </a:lnTo>
                <a:lnTo>
                  <a:pt x="46355" y="285750"/>
                </a:lnTo>
                <a:lnTo>
                  <a:pt x="43307" y="287020"/>
                </a:lnTo>
                <a:lnTo>
                  <a:pt x="37337" y="288289"/>
                </a:lnTo>
                <a:lnTo>
                  <a:pt x="56769" y="288289"/>
                </a:lnTo>
                <a:lnTo>
                  <a:pt x="59182" y="284479"/>
                </a:lnTo>
                <a:lnTo>
                  <a:pt x="62484" y="276860"/>
                </a:lnTo>
                <a:lnTo>
                  <a:pt x="63500" y="271779"/>
                </a:lnTo>
                <a:lnTo>
                  <a:pt x="64008" y="266700"/>
                </a:lnTo>
                <a:lnTo>
                  <a:pt x="75964" y="266700"/>
                </a:lnTo>
                <a:lnTo>
                  <a:pt x="79501" y="262889"/>
                </a:lnTo>
                <a:lnTo>
                  <a:pt x="76708" y="261620"/>
                </a:lnTo>
                <a:lnTo>
                  <a:pt x="74168" y="260350"/>
                </a:lnTo>
                <a:lnTo>
                  <a:pt x="69596" y="257810"/>
                </a:lnTo>
                <a:lnTo>
                  <a:pt x="64897" y="252729"/>
                </a:lnTo>
                <a:lnTo>
                  <a:pt x="61950" y="250189"/>
                </a:lnTo>
                <a:close/>
              </a:path>
              <a:path w="297179" h="298450">
                <a:moveTo>
                  <a:pt x="29083" y="224789"/>
                </a:moveTo>
                <a:lnTo>
                  <a:pt x="26035" y="226060"/>
                </a:lnTo>
                <a:lnTo>
                  <a:pt x="22606" y="227329"/>
                </a:lnTo>
                <a:lnTo>
                  <a:pt x="19303" y="228600"/>
                </a:lnTo>
                <a:lnTo>
                  <a:pt x="15621" y="232410"/>
                </a:lnTo>
                <a:lnTo>
                  <a:pt x="7620" y="240029"/>
                </a:lnTo>
                <a:lnTo>
                  <a:pt x="4699" y="243839"/>
                </a:lnTo>
                <a:lnTo>
                  <a:pt x="2667" y="247650"/>
                </a:lnTo>
                <a:lnTo>
                  <a:pt x="762" y="252729"/>
                </a:lnTo>
                <a:lnTo>
                  <a:pt x="0" y="256539"/>
                </a:lnTo>
                <a:lnTo>
                  <a:pt x="508" y="259079"/>
                </a:lnTo>
                <a:lnTo>
                  <a:pt x="888" y="262889"/>
                </a:lnTo>
                <a:lnTo>
                  <a:pt x="2412" y="266700"/>
                </a:lnTo>
                <a:lnTo>
                  <a:pt x="4952" y="271779"/>
                </a:lnTo>
                <a:lnTo>
                  <a:pt x="13715" y="264160"/>
                </a:lnTo>
                <a:lnTo>
                  <a:pt x="11302" y="260350"/>
                </a:lnTo>
                <a:lnTo>
                  <a:pt x="10287" y="256539"/>
                </a:lnTo>
                <a:lnTo>
                  <a:pt x="10795" y="254000"/>
                </a:lnTo>
                <a:lnTo>
                  <a:pt x="11175" y="250189"/>
                </a:lnTo>
                <a:lnTo>
                  <a:pt x="13335" y="247650"/>
                </a:lnTo>
                <a:lnTo>
                  <a:pt x="20955" y="240029"/>
                </a:lnTo>
                <a:lnTo>
                  <a:pt x="24764" y="237489"/>
                </a:lnTo>
                <a:lnTo>
                  <a:pt x="49431" y="237489"/>
                </a:lnTo>
                <a:lnTo>
                  <a:pt x="47117" y="234950"/>
                </a:lnTo>
                <a:lnTo>
                  <a:pt x="43561" y="232410"/>
                </a:lnTo>
                <a:lnTo>
                  <a:pt x="41021" y="229870"/>
                </a:lnTo>
                <a:lnTo>
                  <a:pt x="39370" y="228600"/>
                </a:lnTo>
                <a:lnTo>
                  <a:pt x="36830" y="227329"/>
                </a:lnTo>
                <a:lnTo>
                  <a:pt x="34162" y="226060"/>
                </a:lnTo>
                <a:lnTo>
                  <a:pt x="29083" y="224789"/>
                </a:lnTo>
                <a:close/>
              </a:path>
              <a:path w="297179" h="298450">
                <a:moveTo>
                  <a:pt x="75964" y="266700"/>
                </a:moveTo>
                <a:lnTo>
                  <a:pt x="64008" y="266700"/>
                </a:lnTo>
                <a:lnTo>
                  <a:pt x="66421" y="269239"/>
                </a:lnTo>
                <a:lnTo>
                  <a:pt x="71247" y="271779"/>
                </a:lnTo>
                <a:lnTo>
                  <a:pt x="75964" y="266700"/>
                </a:lnTo>
                <a:close/>
              </a:path>
              <a:path w="297179" h="298450">
                <a:moveTo>
                  <a:pt x="32638" y="181610"/>
                </a:moveTo>
                <a:lnTo>
                  <a:pt x="24764" y="189229"/>
                </a:lnTo>
                <a:lnTo>
                  <a:pt x="88773" y="254000"/>
                </a:lnTo>
                <a:lnTo>
                  <a:pt x="96647" y="246379"/>
                </a:lnTo>
                <a:lnTo>
                  <a:pt x="32638" y="181610"/>
                </a:lnTo>
                <a:close/>
              </a:path>
              <a:path w="297179" h="298450">
                <a:moveTo>
                  <a:pt x="65532" y="184150"/>
                </a:moveTo>
                <a:lnTo>
                  <a:pt x="57403" y="191770"/>
                </a:lnTo>
                <a:lnTo>
                  <a:pt x="117983" y="224789"/>
                </a:lnTo>
                <a:lnTo>
                  <a:pt x="126237" y="215900"/>
                </a:lnTo>
                <a:lnTo>
                  <a:pt x="123233" y="210820"/>
                </a:lnTo>
                <a:lnTo>
                  <a:pt x="112395" y="210820"/>
                </a:lnTo>
                <a:lnTo>
                  <a:pt x="65532" y="184150"/>
                </a:lnTo>
                <a:close/>
              </a:path>
              <a:path w="297179" h="298450">
                <a:moveTo>
                  <a:pt x="93599" y="156210"/>
                </a:moveTo>
                <a:lnTo>
                  <a:pt x="85471" y="163829"/>
                </a:lnTo>
                <a:lnTo>
                  <a:pt x="105283" y="198120"/>
                </a:lnTo>
                <a:lnTo>
                  <a:pt x="109727" y="205739"/>
                </a:lnTo>
                <a:lnTo>
                  <a:pt x="112013" y="209550"/>
                </a:lnTo>
                <a:lnTo>
                  <a:pt x="112395" y="210820"/>
                </a:lnTo>
                <a:lnTo>
                  <a:pt x="123233" y="210820"/>
                </a:lnTo>
                <a:lnTo>
                  <a:pt x="99949" y="171450"/>
                </a:lnTo>
                <a:lnTo>
                  <a:pt x="118935" y="171450"/>
                </a:lnTo>
                <a:lnTo>
                  <a:pt x="93599" y="156210"/>
                </a:lnTo>
                <a:close/>
              </a:path>
              <a:path w="297179" h="298450">
                <a:moveTo>
                  <a:pt x="118935" y="171450"/>
                </a:moveTo>
                <a:lnTo>
                  <a:pt x="99949" y="171450"/>
                </a:lnTo>
                <a:lnTo>
                  <a:pt x="109600" y="176529"/>
                </a:lnTo>
                <a:lnTo>
                  <a:pt x="144780" y="198120"/>
                </a:lnTo>
                <a:lnTo>
                  <a:pt x="153035" y="189229"/>
                </a:lnTo>
                <a:lnTo>
                  <a:pt x="149701" y="182879"/>
                </a:lnTo>
                <a:lnTo>
                  <a:pt x="138557" y="182879"/>
                </a:lnTo>
                <a:lnTo>
                  <a:pt x="127381" y="176529"/>
                </a:lnTo>
                <a:lnTo>
                  <a:pt x="118935" y="171450"/>
                </a:lnTo>
                <a:close/>
              </a:path>
              <a:path w="297179" h="298450">
                <a:moveTo>
                  <a:pt x="121031" y="128270"/>
                </a:moveTo>
                <a:lnTo>
                  <a:pt x="113411" y="135889"/>
                </a:lnTo>
                <a:lnTo>
                  <a:pt x="132334" y="171450"/>
                </a:lnTo>
                <a:lnTo>
                  <a:pt x="138557" y="182879"/>
                </a:lnTo>
                <a:lnTo>
                  <a:pt x="149701" y="182879"/>
                </a:lnTo>
                <a:lnTo>
                  <a:pt x="121031" y="128270"/>
                </a:lnTo>
                <a:close/>
              </a:path>
              <a:path w="297179" h="298450">
                <a:moveTo>
                  <a:pt x="184079" y="102870"/>
                </a:moveTo>
                <a:lnTo>
                  <a:pt x="166115" y="102870"/>
                </a:lnTo>
                <a:lnTo>
                  <a:pt x="169037" y="104139"/>
                </a:lnTo>
                <a:lnTo>
                  <a:pt x="172338" y="106679"/>
                </a:lnTo>
                <a:lnTo>
                  <a:pt x="172593" y="107950"/>
                </a:lnTo>
                <a:lnTo>
                  <a:pt x="173227" y="107950"/>
                </a:lnTo>
                <a:lnTo>
                  <a:pt x="174244" y="109220"/>
                </a:lnTo>
                <a:lnTo>
                  <a:pt x="172338" y="113029"/>
                </a:lnTo>
                <a:lnTo>
                  <a:pt x="168528" y="119379"/>
                </a:lnTo>
                <a:lnTo>
                  <a:pt x="162940" y="125729"/>
                </a:lnTo>
                <a:lnTo>
                  <a:pt x="160274" y="129539"/>
                </a:lnTo>
                <a:lnTo>
                  <a:pt x="158369" y="132079"/>
                </a:lnTo>
                <a:lnTo>
                  <a:pt x="157225" y="134620"/>
                </a:lnTo>
                <a:lnTo>
                  <a:pt x="155701" y="137160"/>
                </a:lnTo>
                <a:lnTo>
                  <a:pt x="154686" y="139700"/>
                </a:lnTo>
                <a:lnTo>
                  <a:pt x="154050" y="142239"/>
                </a:lnTo>
                <a:lnTo>
                  <a:pt x="153797" y="143510"/>
                </a:lnTo>
                <a:lnTo>
                  <a:pt x="153670" y="148589"/>
                </a:lnTo>
                <a:lnTo>
                  <a:pt x="155448" y="153670"/>
                </a:lnTo>
                <a:lnTo>
                  <a:pt x="156972" y="156210"/>
                </a:lnTo>
                <a:lnTo>
                  <a:pt x="163068" y="162560"/>
                </a:lnTo>
                <a:lnTo>
                  <a:pt x="167639" y="163829"/>
                </a:lnTo>
                <a:lnTo>
                  <a:pt x="178053" y="163829"/>
                </a:lnTo>
                <a:lnTo>
                  <a:pt x="183261" y="161289"/>
                </a:lnTo>
                <a:lnTo>
                  <a:pt x="188340" y="156210"/>
                </a:lnTo>
                <a:lnTo>
                  <a:pt x="190457" y="153670"/>
                </a:lnTo>
                <a:lnTo>
                  <a:pt x="172085" y="153670"/>
                </a:lnTo>
                <a:lnTo>
                  <a:pt x="169545" y="152400"/>
                </a:lnTo>
                <a:lnTo>
                  <a:pt x="167386" y="149860"/>
                </a:lnTo>
                <a:lnTo>
                  <a:pt x="165988" y="148589"/>
                </a:lnTo>
                <a:lnTo>
                  <a:pt x="165100" y="147320"/>
                </a:lnTo>
                <a:lnTo>
                  <a:pt x="164719" y="144779"/>
                </a:lnTo>
                <a:lnTo>
                  <a:pt x="164337" y="143510"/>
                </a:lnTo>
                <a:lnTo>
                  <a:pt x="164592" y="140970"/>
                </a:lnTo>
                <a:lnTo>
                  <a:pt x="166115" y="137160"/>
                </a:lnTo>
                <a:lnTo>
                  <a:pt x="167767" y="134620"/>
                </a:lnTo>
                <a:lnTo>
                  <a:pt x="175513" y="124460"/>
                </a:lnTo>
                <a:lnTo>
                  <a:pt x="178815" y="119379"/>
                </a:lnTo>
                <a:lnTo>
                  <a:pt x="180467" y="115570"/>
                </a:lnTo>
                <a:lnTo>
                  <a:pt x="196621" y="115570"/>
                </a:lnTo>
                <a:lnTo>
                  <a:pt x="192277" y="111760"/>
                </a:lnTo>
                <a:lnTo>
                  <a:pt x="184079" y="102870"/>
                </a:lnTo>
                <a:close/>
              </a:path>
              <a:path w="297179" h="298450">
                <a:moveTo>
                  <a:pt x="196621" y="115570"/>
                </a:moveTo>
                <a:lnTo>
                  <a:pt x="180467" y="115570"/>
                </a:lnTo>
                <a:lnTo>
                  <a:pt x="186817" y="121920"/>
                </a:lnTo>
                <a:lnTo>
                  <a:pt x="188975" y="124460"/>
                </a:lnTo>
                <a:lnTo>
                  <a:pt x="189992" y="127000"/>
                </a:lnTo>
                <a:lnTo>
                  <a:pt x="191135" y="130810"/>
                </a:lnTo>
                <a:lnTo>
                  <a:pt x="191262" y="134620"/>
                </a:lnTo>
                <a:lnTo>
                  <a:pt x="190246" y="138429"/>
                </a:lnTo>
                <a:lnTo>
                  <a:pt x="189102" y="142239"/>
                </a:lnTo>
                <a:lnTo>
                  <a:pt x="187071" y="144779"/>
                </a:lnTo>
                <a:lnTo>
                  <a:pt x="184150" y="148589"/>
                </a:lnTo>
                <a:lnTo>
                  <a:pt x="180975" y="151129"/>
                </a:lnTo>
                <a:lnTo>
                  <a:pt x="178053" y="152400"/>
                </a:lnTo>
                <a:lnTo>
                  <a:pt x="175006" y="152400"/>
                </a:lnTo>
                <a:lnTo>
                  <a:pt x="172085" y="153670"/>
                </a:lnTo>
                <a:lnTo>
                  <a:pt x="190457" y="153670"/>
                </a:lnTo>
                <a:lnTo>
                  <a:pt x="191515" y="152400"/>
                </a:lnTo>
                <a:lnTo>
                  <a:pt x="193801" y="149860"/>
                </a:lnTo>
                <a:lnTo>
                  <a:pt x="195452" y="146050"/>
                </a:lnTo>
                <a:lnTo>
                  <a:pt x="197231" y="142239"/>
                </a:lnTo>
                <a:lnTo>
                  <a:pt x="198247" y="137160"/>
                </a:lnTo>
                <a:lnTo>
                  <a:pt x="198627" y="132079"/>
                </a:lnTo>
                <a:lnTo>
                  <a:pt x="210058" y="132079"/>
                </a:lnTo>
                <a:lnTo>
                  <a:pt x="214122" y="128270"/>
                </a:lnTo>
                <a:lnTo>
                  <a:pt x="211455" y="127000"/>
                </a:lnTo>
                <a:lnTo>
                  <a:pt x="208914" y="125729"/>
                </a:lnTo>
                <a:lnTo>
                  <a:pt x="204343" y="123189"/>
                </a:lnTo>
                <a:lnTo>
                  <a:pt x="199517" y="118110"/>
                </a:lnTo>
                <a:lnTo>
                  <a:pt x="196621" y="115570"/>
                </a:lnTo>
                <a:close/>
              </a:path>
              <a:path w="297179" h="298450">
                <a:moveTo>
                  <a:pt x="181356" y="68579"/>
                </a:moveTo>
                <a:lnTo>
                  <a:pt x="172847" y="76200"/>
                </a:lnTo>
                <a:lnTo>
                  <a:pt x="236982" y="105410"/>
                </a:lnTo>
                <a:lnTo>
                  <a:pt x="237871" y="107950"/>
                </a:lnTo>
                <a:lnTo>
                  <a:pt x="241300" y="115570"/>
                </a:lnTo>
                <a:lnTo>
                  <a:pt x="241935" y="118110"/>
                </a:lnTo>
                <a:lnTo>
                  <a:pt x="241935" y="119379"/>
                </a:lnTo>
                <a:lnTo>
                  <a:pt x="241426" y="121920"/>
                </a:lnTo>
                <a:lnTo>
                  <a:pt x="241046" y="123189"/>
                </a:lnTo>
                <a:lnTo>
                  <a:pt x="239902" y="124460"/>
                </a:lnTo>
                <a:lnTo>
                  <a:pt x="236855" y="128270"/>
                </a:lnTo>
                <a:lnTo>
                  <a:pt x="235203" y="129539"/>
                </a:lnTo>
                <a:lnTo>
                  <a:pt x="232918" y="130810"/>
                </a:lnTo>
                <a:lnTo>
                  <a:pt x="241173" y="137160"/>
                </a:lnTo>
                <a:lnTo>
                  <a:pt x="251840" y="124460"/>
                </a:lnTo>
                <a:lnTo>
                  <a:pt x="252475" y="121920"/>
                </a:lnTo>
                <a:lnTo>
                  <a:pt x="252222" y="118110"/>
                </a:lnTo>
                <a:lnTo>
                  <a:pt x="250951" y="114300"/>
                </a:lnTo>
                <a:lnTo>
                  <a:pt x="250062" y="110489"/>
                </a:lnTo>
                <a:lnTo>
                  <a:pt x="248031" y="106679"/>
                </a:lnTo>
                <a:lnTo>
                  <a:pt x="241732" y="92710"/>
                </a:lnTo>
                <a:lnTo>
                  <a:pt x="231901" y="92710"/>
                </a:lnTo>
                <a:lnTo>
                  <a:pt x="217805" y="85089"/>
                </a:lnTo>
                <a:lnTo>
                  <a:pt x="181356" y="68579"/>
                </a:lnTo>
                <a:close/>
              </a:path>
              <a:path w="297179" h="298450">
                <a:moveTo>
                  <a:pt x="168910" y="91439"/>
                </a:moveTo>
                <a:lnTo>
                  <a:pt x="160782" y="91439"/>
                </a:lnTo>
                <a:lnTo>
                  <a:pt x="153924" y="93979"/>
                </a:lnTo>
                <a:lnTo>
                  <a:pt x="150240" y="97789"/>
                </a:lnTo>
                <a:lnTo>
                  <a:pt x="142367" y="105410"/>
                </a:lnTo>
                <a:lnTo>
                  <a:pt x="139319" y="109220"/>
                </a:lnTo>
                <a:lnTo>
                  <a:pt x="135509" y="116839"/>
                </a:lnTo>
                <a:lnTo>
                  <a:pt x="134747" y="121920"/>
                </a:lnTo>
                <a:lnTo>
                  <a:pt x="135127" y="124460"/>
                </a:lnTo>
                <a:lnTo>
                  <a:pt x="135636" y="128270"/>
                </a:lnTo>
                <a:lnTo>
                  <a:pt x="137033" y="132079"/>
                </a:lnTo>
                <a:lnTo>
                  <a:pt x="139700" y="135889"/>
                </a:lnTo>
                <a:lnTo>
                  <a:pt x="148462" y="129539"/>
                </a:lnTo>
                <a:lnTo>
                  <a:pt x="145923" y="125729"/>
                </a:lnTo>
                <a:lnTo>
                  <a:pt x="145034" y="121920"/>
                </a:lnTo>
                <a:lnTo>
                  <a:pt x="145414" y="119379"/>
                </a:lnTo>
                <a:lnTo>
                  <a:pt x="145923" y="115570"/>
                </a:lnTo>
                <a:lnTo>
                  <a:pt x="147955" y="113029"/>
                </a:lnTo>
                <a:lnTo>
                  <a:pt x="151637" y="109220"/>
                </a:lnTo>
                <a:lnTo>
                  <a:pt x="155701" y="105410"/>
                </a:lnTo>
                <a:lnTo>
                  <a:pt x="159512" y="102870"/>
                </a:lnTo>
                <a:lnTo>
                  <a:pt x="184079" y="102870"/>
                </a:lnTo>
                <a:lnTo>
                  <a:pt x="181737" y="100329"/>
                </a:lnTo>
                <a:lnTo>
                  <a:pt x="178308" y="97789"/>
                </a:lnTo>
                <a:lnTo>
                  <a:pt x="175768" y="95250"/>
                </a:lnTo>
                <a:lnTo>
                  <a:pt x="174117" y="93979"/>
                </a:lnTo>
                <a:lnTo>
                  <a:pt x="171450" y="92710"/>
                </a:lnTo>
                <a:lnTo>
                  <a:pt x="168910" y="91439"/>
                </a:lnTo>
                <a:close/>
              </a:path>
              <a:path w="297179" h="298450">
                <a:moveTo>
                  <a:pt x="210058" y="132079"/>
                </a:moveTo>
                <a:lnTo>
                  <a:pt x="198627" y="132079"/>
                </a:lnTo>
                <a:lnTo>
                  <a:pt x="201040" y="134620"/>
                </a:lnTo>
                <a:lnTo>
                  <a:pt x="203581" y="135889"/>
                </a:lnTo>
                <a:lnTo>
                  <a:pt x="205994" y="135889"/>
                </a:lnTo>
                <a:lnTo>
                  <a:pt x="210058" y="132079"/>
                </a:lnTo>
                <a:close/>
              </a:path>
              <a:path w="297179" h="298450">
                <a:moveTo>
                  <a:pt x="215392" y="34289"/>
                </a:moveTo>
                <a:lnTo>
                  <a:pt x="207518" y="41910"/>
                </a:lnTo>
                <a:lnTo>
                  <a:pt x="224662" y="78739"/>
                </a:lnTo>
                <a:lnTo>
                  <a:pt x="226822" y="83820"/>
                </a:lnTo>
                <a:lnTo>
                  <a:pt x="229235" y="88900"/>
                </a:lnTo>
                <a:lnTo>
                  <a:pt x="231901" y="92710"/>
                </a:lnTo>
                <a:lnTo>
                  <a:pt x="241732" y="92710"/>
                </a:lnTo>
                <a:lnTo>
                  <a:pt x="215392" y="34289"/>
                </a:lnTo>
                <a:close/>
              </a:path>
              <a:path w="297179" h="298450">
                <a:moveTo>
                  <a:pt x="258572" y="53339"/>
                </a:moveTo>
                <a:lnTo>
                  <a:pt x="251968" y="62229"/>
                </a:lnTo>
                <a:lnTo>
                  <a:pt x="257810" y="67310"/>
                </a:lnTo>
                <a:lnTo>
                  <a:pt x="263525" y="68579"/>
                </a:lnTo>
                <a:lnTo>
                  <a:pt x="274827" y="67310"/>
                </a:lnTo>
                <a:lnTo>
                  <a:pt x="280670" y="63500"/>
                </a:lnTo>
                <a:lnTo>
                  <a:pt x="286638" y="57150"/>
                </a:lnTo>
                <a:lnTo>
                  <a:pt x="265684" y="57150"/>
                </a:lnTo>
                <a:lnTo>
                  <a:pt x="262127" y="55879"/>
                </a:lnTo>
                <a:lnTo>
                  <a:pt x="258572" y="53339"/>
                </a:lnTo>
                <a:close/>
              </a:path>
              <a:path w="297179" h="298450">
                <a:moveTo>
                  <a:pt x="295021" y="30479"/>
                </a:moveTo>
                <a:lnTo>
                  <a:pt x="279526" y="30479"/>
                </a:lnTo>
                <a:lnTo>
                  <a:pt x="281686" y="31750"/>
                </a:lnTo>
                <a:lnTo>
                  <a:pt x="283463" y="33020"/>
                </a:lnTo>
                <a:lnTo>
                  <a:pt x="285496" y="35560"/>
                </a:lnTo>
                <a:lnTo>
                  <a:pt x="286258" y="38100"/>
                </a:lnTo>
                <a:lnTo>
                  <a:pt x="285750" y="44450"/>
                </a:lnTo>
                <a:lnTo>
                  <a:pt x="283845" y="48260"/>
                </a:lnTo>
                <a:lnTo>
                  <a:pt x="276606" y="54610"/>
                </a:lnTo>
                <a:lnTo>
                  <a:pt x="273050" y="57150"/>
                </a:lnTo>
                <a:lnTo>
                  <a:pt x="286638" y="57150"/>
                </a:lnTo>
                <a:lnTo>
                  <a:pt x="290322" y="54610"/>
                </a:lnTo>
                <a:lnTo>
                  <a:pt x="292988" y="50800"/>
                </a:lnTo>
                <a:lnTo>
                  <a:pt x="294639" y="45720"/>
                </a:lnTo>
                <a:lnTo>
                  <a:pt x="296163" y="41910"/>
                </a:lnTo>
                <a:lnTo>
                  <a:pt x="296672" y="38100"/>
                </a:lnTo>
                <a:lnTo>
                  <a:pt x="295783" y="34289"/>
                </a:lnTo>
                <a:lnTo>
                  <a:pt x="295021" y="30479"/>
                </a:lnTo>
                <a:close/>
              </a:path>
              <a:path w="297179" h="298450">
                <a:moveTo>
                  <a:pt x="255143" y="0"/>
                </a:moveTo>
                <a:lnTo>
                  <a:pt x="251713" y="1270"/>
                </a:lnTo>
                <a:lnTo>
                  <a:pt x="247903" y="2539"/>
                </a:lnTo>
                <a:lnTo>
                  <a:pt x="244094" y="5079"/>
                </a:lnTo>
                <a:lnTo>
                  <a:pt x="240411" y="7620"/>
                </a:lnTo>
                <a:lnTo>
                  <a:pt x="234314" y="12700"/>
                </a:lnTo>
                <a:lnTo>
                  <a:pt x="232410" y="15239"/>
                </a:lnTo>
                <a:lnTo>
                  <a:pt x="230886" y="19050"/>
                </a:lnTo>
                <a:lnTo>
                  <a:pt x="229488" y="21589"/>
                </a:lnTo>
                <a:lnTo>
                  <a:pt x="228600" y="24129"/>
                </a:lnTo>
                <a:lnTo>
                  <a:pt x="227711" y="27939"/>
                </a:lnTo>
                <a:lnTo>
                  <a:pt x="227964" y="31750"/>
                </a:lnTo>
                <a:lnTo>
                  <a:pt x="244094" y="46989"/>
                </a:lnTo>
                <a:lnTo>
                  <a:pt x="247142" y="45720"/>
                </a:lnTo>
                <a:lnTo>
                  <a:pt x="253746" y="43179"/>
                </a:lnTo>
                <a:lnTo>
                  <a:pt x="259080" y="40639"/>
                </a:lnTo>
                <a:lnTo>
                  <a:pt x="271652" y="34289"/>
                </a:lnTo>
                <a:lnTo>
                  <a:pt x="240792" y="34289"/>
                </a:lnTo>
                <a:lnTo>
                  <a:pt x="239775" y="33020"/>
                </a:lnTo>
                <a:lnTo>
                  <a:pt x="238125" y="30479"/>
                </a:lnTo>
                <a:lnTo>
                  <a:pt x="237489" y="29210"/>
                </a:lnTo>
                <a:lnTo>
                  <a:pt x="238251" y="24129"/>
                </a:lnTo>
                <a:lnTo>
                  <a:pt x="240157" y="20320"/>
                </a:lnTo>
                <a:lnTo>
                  <a:pt x="246887" y="13970"/>
                </a:lnTo>
                <a:lnTo>
                  <a:pt x="249936" y="11429"/>
                </a:lnTo>
                <a:lnTo>
                  <a:pt x="263416" y="11429"/>
                </a:lnTo>
                <a:lnTo>
                  <a:pt x="268224" y="5079"/>
                </a:lnTo>
                <a:lnTo>
                  <a:pt x="264668" y="2539"/>
                </a:lnTo>
                <a:lnTo>
                  <a:pt x="261365" y="1270"/>
                </a:lnTo>
                <a:lnTo>
                  <a:pt x="255143" y="0"/>
                </a:lnTo>
                <a:close/>
              </a:path>
              <a:path w="297179" h="298450">
                <a:moveTo>
                  <a:pt x="282067" y="19050"/>
                </a:moveTo>
                <a:lnTo>
                  <a:pt x="275971" y="19050"/>
                </a:lnTo>
                <a:lnTo>
                  <a:pt x="269621" y="21589"/>
                </a:lnTo>
                <a:lnTo>
                  <a:pt x="264540" y="24129"/>
                </a:lnTo>
                <a:lnTo>
                  <a:pt x="257556" y="27939"/>
                </a:lnTo>
                <a:lnTo>
                  <a:pt x="249682" y="33020"/>
                </a:lnTo>
                <a:lnTo>
                  <a:pt x="248538" y="33020"/>
                </a:lnTo>
                <a:lnTo>
                  <a:pt x="246634" y="34289"/>
                </a:lnTo>
                <a:lnTo>
                  <a:pt x="271652" y="34289"/>
                </a:lnTo>
                <a:lnTo>
                  <a:pt x="275209" y="31750"/>
                </a:lnTo>
                <a:lnTo>
                  <a:pt x="276987" y="31750"/>
                </a:lnTo>
                <a:lnTo>
                  <a:pt x="279526" y="30479"/>
                </a:lnTo>
                <a:lnTo>
                  <a:pt x="295021" y="30479"/>
                </a:lnTo>
                <a:lnTo>
                  <a:pt x="293370" y="26670"/>
                </a:lnTo>
                <a:lnTo>
                  <a:pt x="288036" y="21589"/>
                </a:lnTo>
                <a:lnTo>
                  <a:pt x="285114" y="20320"/>
                </a:lnTo>
                <a:lnTo>
                  <a:pt x="282067" y="19050"/>
                </a:lnTo>
                <a:close/>
              </a:path>
              <a:path w="297179" h="298450">
                <a:moveTo>
                  <a:pt x="263416" y="11429"/>
                </a:moveTo>
                <a:lnTo>
                  <a:pt x="258825" y="11429"/>
                </a:lnTo>
                <a:lnTo>
                  <a:pt x="261493" y="13970"/>
                </a:lnTo>
                <a:lnTo>
                  <a:pt x="263416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791708" y="2085213"/>
            <a:ext cx="310515" cy="312420"/>
          </a:xfrm>
          <a:custGeom>
            <a:avLst/>
            <a:gdLst/>
            <a:ahLst/>
            <a:cxnLst/>
            <a:rect l="l" t="t" r="r" b="b"/>
            <a:pathLst>
              <a:path w="310514" h="312419">
                <a:moveTo>
                  <a:pt x="7874" y="265430"/>
                </a:moveTo>
                <a:lnTo>
                  <a:pt x="0" y="273050"/>
                </a:lnTo>
                <a:lnTo>
                  <a:pt x="32130" y="306070"/>
                </a:lnTo>
                <a:lnTo>
                  <a:pt x="34797" y="307340"/>
                </a:lnTo>
                <a:lnTo>
                  <a:pt x="36575" y="308610"/>
                </a:lnTo>
                <a:lnTo>
                  <a:pt x="39369" y="311150"/>
                </a:lnTo>
                <a:lnTo>
                  <a:pt x="42163" y="312420"/>
                </a:lnTo>
                <a:lnTo>
                  <a:pt x="50672" y="312420"/>
                </a:lnTo>
                <a:lnTo>
                  <a:pt x="57530" y="309880"/>
                </a:lnTo>
                <a:lnTo>
                  <a:pt x="60578" y="307340"/>
                </a:lnTo>
                <a:lnTo>
                  <a:pt x="63372" y="304800"/>
                </a:lnTo>
                <a:lnTo>
                  <a:pt x="67106" y="300990"/>
                </a:lnTo>
                <a:lnTo>
                  <a:pt x="44957" y="300990"/>
                </a:lnTo>
                <a:lnTo>
                  <a:pt x="42417" y="299720"/>
                </a:lnTo>
                <a:lnTo>
                  <a:pt x="40639" y="298450"/>
                </a:lnTo>
                <a:lnTo>
                  <a:pt x="37718" y="295910"/>
                </a:lnTo>
                <a:lnTo>
                  <a:pt x="7874" y="265430"/>
                </a:lnTo>
                <a:close/>
              </a:path>
              <a:path w="310514" h="312419">
                <a:moveTo>
                  <a:pt x="37591" y="236220"/>
                </a:moveTo>
                <a:lnTo>
                  <a:pt x="29844" y="243840"/>
                </a:lnTo>
                <a:lnTo>
                  <a:pt x="58546" y="273050"/>
                </a:lnTo>
                <a:lnTo>
                  <a:pt x="61213" y="275590"/>
                </a:lnTo>
                <a:lnTo>
                  <a:pt x="62356" y="279400"/>
                </a:lnTo>
                <a:lnTo>
                  <a:pt x="63626" y="281940"/>
                </a:lnTo>
                <a:lnTo>
                  <a:pt x="63880" y="284480"/>
                </a:lnTo>
                <a:lnTo>
                  <a:pt x="62102" y="292100"/>
                </a:lnTo>
                <a:lnTo>
                  <a:pt x="60451" y="294640"/>
                </a:lnTo>
                <a:lnTo>
                  <a:pt x="55752" y="299720"/>
                </a:lnTo>
                <a:lnTo>
                  <a:pt x="53212" y="300990"/>
                </a:lnTo>
                <a:lnTo>
                  <a:pt x="67106" y="300990"/>
                </a:lnTo>
                <a:lnTo>
                  <a:pt x="69595" y="298450"/>
                </a:lnTo>
                <a:lnTo>
                  <a:pt x="71881" y="290830"/>
                </a:lnTo>
                <a:lnTo>
                  <a:pt x="70230" y="281940"/>
                </a:lnTo>
                <a:lnTo>
                  <a:pt x="84074" y="281940"/>
                </a:lnTo>
                <a:lnTo>
                  <a:pt x="37591" y="236220"/>
                </a:lnTo>
                <a:close/>
              </a:path>
              <a:path w="310514" h="312419">
                <a:moveTo>
                  <a:pt x="84074" y="281940"/>
                </a:moveTo>
                <a:lnTo>
                  <a:pt x="70230" y="281940"/>
                </a:lnTo>
                <a:lnTo>
                  <a:pt x="76962" y="289560"/>
                </a:lnTo>
                <a:lnTo>
                  <a:pt x="84074" y="281940"/>
                </a:lnTo>
                <a:close/>
              </a:path>
              <a:path w="310514" h="312419">
                <a:moveTo>
                  <a:pt x="85725" y="250190"/>
                </a:moveTo>
                <a:lnTo>
                  <a:pt x="79247" y="259080"/>
                </a:lnTo>
                <a:lnTo>
                  <a:pt x="84962" y="262890"/>
                </a:lnTo>
                <a:lnTo>
                  <a:pt x="90677" y="265430"/>
                </a:lnTo>
                <a:lnTo>
                  <a:pt x="96392" y="264160"/>
                </a:lnTo>
                <a:lnTo>
                  <a:pt x="101980" y="264160"/>
                </a:lnTo>
                <a:lnTo>
                  <a:pt x="107822" y="260350"/>
                </a:lnTo>
                <a:lnTo>
                  <a:pt x="113918" y="254000"/>
                </a:lnTo>
                <a:lnTo>
                  <a:pt x="92837" y="254000"/>
                </a:lnTo>
                <a:lnTo>
                  <a:pt x="89280" y="252730"/>
                </a:lnTo>
                <a:lnTo>
                  <a:pt x="85725" y="250190"/>
                </a:lnTo>
                <a:close/>
              </a:path>
              <a:path w="310514" h="312419">
                <a:moveTo>
                  <a:pt x="122300" y="227330"/>
                </a:moveTo>
                <a:lnTo>
                  <a:pt x="106679" y="227330"/>
                </a:lnTo>
                <a:lnTo>
                  <a:pt x="108965" y="228600"/>
                </a:lnTo>
                <a:lnTo>
                  <a:pt x="110616" y="229870"/>
                </a:lnTo>
                <a:lnTo>
                  <a:pt x="112649" y="232410"/>
                </a:lnTo>
                <a:lnTo>
                  <a:pt x="113537" y="234950"/>
                </a:lnTo>
                <a:lnTo>
                  <a:pt x="112902" y="241300"/>
                </a:lnTo>
                <a:lnTo>
                  <a:pt x="110997" y="245110"/>
                </a:lnTo>
                <a:lnTo>
                  <a:pt x="107441" y="247650"/>
                </a:lnTo>
                <a:lnTo>
                  <a:pt x="103758" y="251460"/>
                </a:lnTo>
                <a:lnTo>
                  <a:pt x="100202" y="254000"/>
                </a:lnTo>
                <a:lnTo>
                  <a:pt x="113918" y="254000"/>
                </a:lnTo>
                <a:lnTo>
                  <a:pt x="117601" y="251460"/>
                </a:lnTo>
                <a:lnTo>
                  <a:pt x="120141" y="246380"/>
                </a:lnTo>
                <a:lnTo>
                  <a:pt x="123443" y="238760"/>
                </a:lnTo>
                <a:lnTo>
                  <a:pt x="123825" y="234950"/>
                </a:lnTo>
                <a:lnTo>
                  <a:pt x="122300" y="227330"/>
                </a:lnTo>
                <a:close/>
              </a:path>
              <a:path w="310514" h="312419">
                <a:moveTo>
                  <a:pt x="82422" y="196850"/>
                </a:moveTo>
                <a:lnTo>
                  <a:pt x="78993" y="198120"/>
                </a:lnTo>
                <a:lnTo>
                  <a:pt x="71374" y="200660"/>
                </a:lnTo>
                <a:lnTo>
                  <a:pt x="67690" y="204470"/>
                </a:lnTo>
                <a:lnTo>
                  <a:pt x="55117" y="228600"/>
                </a:lnTo>
                <a:lnTo>
                  <a:pt x="56006" y="231140"/>
                </a:lnTo>
                <a:lnTo>
                  <a:pt x="56768" y="233680"/>
                </a:lnTo>
                <a:lnTo>
                  <a:pt x="58165" y="236220"/>
                </a:lnTo>
                <a:lnTo>
                  <a:pt x="60325" y="237490"/>
                </a:lnTo>
                <a:lnTo>
                  <a:pt x="62611" y="240030"/>
                </a:lnTo>
                <a:lnTo>
                  <a:pt x="65150" y="241300"/>
                </a:lnTo>
                <a:lnTo>
                  <a:pt x="68199" y="242570"/>
                </a:lnTo>
                <a:lnTo>
                  <a:pt x="74421" y="242570"/>
                </a:lnTo>
                <a:lnTo>
                  <a:pt x="81025" y="240030"/>
                </a:lnTo>
                <a:lnTo>
                  <a:pt x="86232" y="237490"/>
                </a:lnTo>
                <a:lnTo>
                  <a:pt x="93471" y="233680"/>
                </a:lnTo>
                <a:lnTo>
                  <a:pt x="97027" y="231140"/>
                </a:lnTo>
                <a:lnTo>
                  <a:pt x="69214" y="231140"/>
                </a:lnTo>
                <a:lnTo>
                  <a:pt x="67944" y="229870"/>
                </a:lnTo>
                <a:lnTo>
                  <a:pt x="66928" y="229870"/>
                </a:lnTo>
                <a:lnTo>
                  <a:pt x="65404" y="227330"/>
                </a:lnTo>
                <a:lnTo>
                  <a:pt x="64769" y="226060"/>
                </a:lnTo>
                <a:lnTo>
                  <a:pt x="65404" y="219710"/>
                </a:lnTo>
                <a:lnTo>
                  <a:pt x="67437" y="217170"/>
                </a:lnTo>
                <a:lnTo>
                  <a:pt x="74040" y="210820"/>
                </a:lnTo>
                <a:lnTo>
                  <a:pt x="77088" y="208280"/>
                </a:lnTo>
                <a:lnTo>
                  <a:pt x="90659" y="208280"/>
                </a:lnTo>
                <a:lnTo>
                  <a:pt x="95376" y="201930"/>
                </a:lnTo>
                <a:lnTo>
                  <a:pt x="91947" y="199390"/>
                </a:lnTo>
                <a:lnTo>
                  <a:pt x="88645" y="198120"/>
                </a:lnTo>
                <a:lnTo>
                  <a:pt x="82422" y="196850"/>
                </a:lnTo>
                <a:close/>
              </a:path>
              <a:path w="310514" h="312419">
                <a:moveTo>
                  <a:pt x="109346" y="215900"/>
                </a:moveTo>
                <a:lnTo>
                  <a:pt x="103124" y="215900"/>
                </a:lnTo>
                <a:lnTo>
                  <a:pt x="100075" y="217170"/>
                </a:lnTo>
                <a:lnTo>
                  <a:pt x="96900" y="218440"/>
                </a:lnTo>
                <a:lnTo>
                  <a:pt x="91820" y="220980"/>
                </a:lnTo>
                <a:lnTo>
                  <a:pt x="84708" y="224790"/>
                </a:lnTo>
                <a:lnTo>
                  <a:pt x="79882" y="228600"/>
                </a:lnTo>
                <a:lnTo>
                  <a:pt x="76834" y="229870"/>
                </a:lnTo>
                <a:lnTo>
                  <a:pt x="75818" y="229870"/>
                </a:lnTo>
                <a:lnTo>
                  <a:pt x="73913" y="231140"/>
                </a:lnTo>
                <a:lnTo>
                  <a:pt x="97027" y="231140"/>
                </a:lnTo>
                <a:lnTo>
                  <a:pt x="98805" y="229870"/>
                </a:lnTo>
                <a:lnTo>
                  <a:pt x="102362" y="228600"/>
                </a:lnTo>
                <a:lnTo>
                  <a:pt x="104139" y="228600"/>
                </a:lnTo>
                <a:lnTo>
                  <a:pt x="106679" y="227330"/>
                </a:lnTo>
                <a:lnTo>
                  <a:pt x="122300" y="227330"/>
                </a:lnTo>
                <a:lnTo>
                  <a:pt x="120522" y="223520"/>
                </a:lnTo>
                <a:lnTo>
                  <a:pt x="117982" y="220980"/>
                </a:lnTo>
                <a:lnTo>
                  <a:pt x="115188" y="218440"/>
                </a:lnTo>
                <a:lnTo>
                  <a:pt x="112394" y="217170"/>
                </a:lnTo>
                <a:lnTo>
                  <a:pt x="109346" y="215900"/>
                </a:lnTo>
                <a:close/>
              </a:path>
              <a:path w="310514" h="312419">
                <a:moveTo>
                  <a:pt x="102742" y="171450"/>
                </a:moveTo>
                <a:lnTo>
                  <a:pt x="94868" y="179070"/>
                </a:lnTo>
                <a:lnTo>
                  <a:pt x="123570" y="207010"/>
                </a:lnTo>
                <a:lnTo>
                  <a:pt x="127000" y="210820"/>
                </a:lnTo>
                <a:lnTo>
                  <a:pt x="129539" y="213360"/>
                </a:lnTo>
                <a:lnTo>
                  <a:pt x="131444" y="214630"/>
                </a:lnTo>
                <a:lnTo>
                  <a:pt x="134238" y="215900"/>
                </a:lnTo>
                <a:lnTo>
                  <a:pt x="136905" y="217170"/>
                </a:lnTo>
                <a:lnTo>
                  <a:pt x="139700" y="217170"/>
                </a:lnTo>
                <a:lnTo>
                  <a:pt x="142366" y="218440"/>
                </a:lnTo>
                <a:lnTo>
                  <a:pt x="145541" y="217170"/>
                </a:lnTo>
                <a:lnTo>
                  <a:pt x="152400" y="214630"/>
                </a:lnTo>
                <a:lnTo>
                  <a:pt x="155447" y="213360"/>
                </a:lnTo>
                <a:lnTo>
                  <a:pt x="158114" y="210820"/>
                </a:lnTo>
                <a:lnTo>
                  <a:pt x="161848" y="207010"/>
                </a:lnTo>
                <a:lnTo>
                  <a:pt x="142493" y="207010"/>
                </a:lnTo>
                <a:lnTo>
                  <a:pt x="139826" y="205740"/>
                </a:lnTo>
                <a:lnTo>
                  <a:pt x="137287" y="204470"/>
                </a:lnTo>
                <a:lnTo>
                  <a:pt x="135508" y="203200"/>
                </a:lnTo>
                <a:lnTo>
                  <a:pt x="132587" y="200660"/>
                </a:lnTo>
                <a:lnTo>
                  <a:pt x="128524" y="196850"/>
                </a:lnTo>
                <a:lnTo>
                  <a:pt x="102742" y="171450"/>
                </a:lnTo>
                <a:close/>
              </a:path>
              <a:path w="310514" h="312419">
                <a:moveTo>
                  <a:pt x="90659" y="208280"/>
                </a:moveTo>
                <a:lnTo>
                  <a:pt x="85978" y="208280"/>
                </a:lnTo>
                <a:lnTo>
                  <a:pt x="88772" y="210820"/>
                </a:lnTo>
                <a:lnTo>
                  <a:pt x="90659" y="208280"/>
                </a:lnTo>
                <a:close/>
              </a:path>
              <a:path w="310514" h="312419">
                <a:moveTo>
                  <a:pt x="132461" y="140970"/>
                </a:moveTo>
                <a:lnTo>
                  <a:pt x="124587" y="148590"/>
                </a:lnTo>
                <a:lnTo>
                  <a:pt x="153415" y="177800"/>
                </a:lnTo>
                <a:lnTo>
                  <a:pt x="156082" y="181610"/>
                </a:lnTo>
                <a:lnTo>
                  <a:pt x="157225" y="184150"/>
                </a:lnTo>
                <a:lnTo>
                  <a:pt x="158495" y="186690"/>
                </a:lnTo>
                <a:lnTo>
                  <a:pt x="158622" y="190500"/>
                </a:lnTo>
                <a:lnTo>
                  <a:pt x="157733" y="193040"/>
                </a:lnTo>
                <a:lnTo>
                  <a:pt x="156971" y="196850"/>
                </a:lnTo>
                <a:lnTo>
                  <a:pt x="155320" y="199390"/>
                </a:lnTo>
                <a:lnTo>
                  <a:pt x="150621" y="204470"/>
                </a:lnTo>
                <a:lnTo>
                  <a:pt x="148081" y="205740"/>
                </a:lnTo>
                <a:lnTo>
                  <a:pt x="145287" y="205740"/>
                </a:lnTo>
                <a:lnTo>
                  <a:pt x="142493" y="207010"/>
                </a:lnTo>
                <a:lnTo>
                  <a:pt x="161848" y="207010"/>
                </a:lnTo>
                <a:lnTo>
                  <a:pt x="164337" y="204470"/>
                </a:lnTo>
                <a:lnTo>
                  <a:pt x="166624" y="196850"/>
                </a:lnTo>
                <a:lnTo>
                  <a:pt x="164972" y="187960"/>
                </a:lnTo>
                <a:lnTo>
                  <a:pt x="178815" y="187960"/>
                </a:lnTo>
                <a:lnTo>
                  <a:pt x="132461" y="140970"/>
                </a:lnTo>
                <a:close/>
              </a:path>
              <a:path w="310514" h="312419">
                <a:moveTo>
                  <a:pt x="178815" y="187960"/>
                </a:moveTo>
                <a:lnTo>
                  <a:pt x="164972" y="187960"/>
                </a:lnTo>
                <a:lnTo>
                  <a:pt x="171830" y="194310"/>
                </a:lnTo>
                <a:lnTo>
                  <a:pt x="178815" y="187960"/>
                </a:lnTo>
                <a:close/>
              </a:path>
              <a:path w="310514" h="312419">
                <a:moveTo>
                  <a:pt x="199945" y="109220"/>
                </a:moveTo>
                <a:lnTo>
                  <a:pt x="183006" y="109220"/>
                </a:lnTo>
                <a:lnTo>
                  <a:pt x="185927" y="110490"/>
                </a:lnTo>
                <a:lnTo>
                  <a:pt x="190118" y="115570"/>
                </a:lnTo>
                <a:lnTo>
                  <a:pt x="191134" y="116840"/>
                </a:lnTo>
                <a:lnTo>
                  <a:pt x="189229" y="120650"/>
                </a:lnTo>
                <a:lnTo>
                  <a:pt x="185419" y="125730"/>
                </a:lnTo>
                <a:lnTo>
                  <a:pt x="179831" y="133350"/>
                </a:lnTo>
                <a:lnTo>
                  <a:pt x="177164" y="135890"/>
                </a:lnTo>
                <a:lnTo>
                  <a:pt x="175259" y="139700"/>
                </a:lnTo>
                <a:lnTo>
                  <a:pt x="174116" y="140970"/>
                </a:lnTo>
                <a:lnTo>
                  <a:pt x="172592" y="143510"/>
                </a:lnTo>
                <a:lnTo>
                  <a:pt x="171576" y="146050"/>
                </a:lnTo>
                <a:lnTo>
                  <a:pt x="170941" y="149860"/>
                </a:lnTo>
                <a:lnTo>
                  <a:pt x="170433" y="152400"/>
                </a:lnTo>
                <a:lnTo>
                  <a:pt x="184530" y="171450"/>
                </a:lnTo>
                <a:lnTo>
                  <a:pt x="194944" y="171450"/>
                </a:lnTo>
                <a:lnTo>
                  <a:pt x="200151" y="168910"/>
                </a:lnTo>
                <a:lnTo>
                  <a:pt x="205231" y="163830"/>
                </a:lnTo>
                <a:lnTo>
                  <a:pt x="208279" y="160020"/>
                </a:lnTo>
                <a:lnTo>
                  <a:pt x="188975" y="160020"/>
                </a:lnTo>
                <a:lnTo>
                  <a:pt x="186436" y="158750"/>
                </a:lnTo>
                <a:lnTo>
                  <a:pt x="182879" y="156210"/>
                </a:lnTo>
                <a:lnTo>
                  <a:pt x="181990" y="153670"/>
                </a:lnTo>
                <a:lnTo>
                  <a:pt x="181228" y="149860"/>
                </a:lnTo>
                <a:lnTo>
                  <a:pt x="181482" y="148590"/>
                </a:lnTo>
                <a:lnTo>
                  <a:pt x="182244" y="147320"/>
                </a:lnTo>
                <a:lnTo>
                  <a:pt x="183006" y="144780"/>
                </a:lnTo>
                <a:lnTo>
                  <a:pt x="184657" y="142240"/>
                </a:lnTo>
                <a:lnTo>
                  <a:pt x="192404" y="132080"/>
                </a:lnTo>
                <a:lnTo>
                  <a:pt x="195706" y="127000"/>
                </a:lnTo>
                <a:lnTo>
                  <a:pt x="197357" y="121920"/>
                </a:lnTo>
                <a:lnTo>
                  <a:pt x="212788" y="121920"/>
                </a:lnTo>
                <a:lnTo>
                  <a:pt x="209168" y="118110"/>
                </a:lnTo>
                <a:lnTo>
                  <a:pt x="199945" y="109220"/>
                </a:lnTo>
                <a:close/>
              </a:path>
              <a:path w="310514" h="312419">
                <a:moveTo>
                  <a:pt x="212788" y="121920"/>
                </a:moveTo>
                <a:lnTo>
                  <a:pt x="197357" y="121920"/>
                </a:lnTo>
                <a:lnTo>
                  <a:pt x="200278" y="125730"/>
                </a:lnTo>
                <a:lnTo>
                  <a:pt x="203707" y="128270"/>
                </a:lnTo>
                <a:lnTo>
                  <a:pt x="205866" y="132080"/>
                </a:lnTo>
                <a:lnTo>
                  <a:pt x="206882" y="134620"/>
                </a:lnTo>
                <a:lnTo>
                  <a:pt x="208025" y="138430"/>
                </a:lnTo>
                <a:lnTo>
                  <a:pt x="208152" y="140970"/>
                </a:lnTo>
                <a:lnTo>
                  <a:pt x="207009" y="144780"/>
                </a:lnTo>
                <a:lnTo>
                  <a:pt x="205993" y="148590"/>
                </a:lnTo>
                <a:lnTo>
                  <a:pt x="203962" y="152400"/>
                </a:lnTo>
                <a:lnTo>
                  <a:pt x="197865" y="158750"/>
                </a:lnTo>
                <a:lnTo>
                  <a:pt x="194944" y="160020"/>
                </a:lnTo>
                <a:lnTo>
                  <a:pt x="208279" y="160020"/>
                </a:lnTo>
                <a:lnTo>
                  <a:pt x="210692" y="156210"/>
                </a:lnTo>
                <a:lnTo>
                  <a:pt x="212343" y="152400"/>
                </a:lnTo>
                <a:lnTo>
                  <a:pt x="214121" y="149860"/>
                </a:lnTo>
                <a:lnTo>
                  <a:pt x="215137" y="144780"/>
                </a:lnTo>
                <a:lnTo>
                  <a:pt x="215518" y="139700"/>
                </a:lnTo>
                <a:lnTo>
                  <a:pt x="226949" y="139700"/>
                </a:lnTo>
                <a:lnTo>
                  <a:pt x="231012" y="135890"/>
                </a:lnTo>
                <a:lnTo>
                  <a:pt x="228345" y="134620"/>
                </a:lnTo>
                <a:lnTo>
                  <a:pt x="225805" y="133350"/>
                </a:lnTo>
                <a:lnTo>
                  <a:pt x="223519" y="132080"/>
                </a:lnTo>
                <a:lnTo>
                  <a:pt x="221233" y="129540"/>
                </a:lnTo>
                <a:lnTo>
                  <a:pt x="216407" y="125730"/>
                </a:lnTo>
                <a:lnTo>
                  <a:pt x="212788" y="121920"/>
                </a:lnTo>
                <a:close/>
              </a:path>
              <a:path w="310514" h="312419">
                <a:moveTo>
                  <a:pt x="185800" y="97790"/>
                </a:moveTo>
                <a:lnTo>
                  <a:pt x="180593" y="97790"/>
                </a:lnTo>
                <a:lnTo>
                  <a:pt x="177672" y="99060"/>
                </a:lnTo>
                <a:lnTo>
                  <a:pt x="170814" y="101600"/>
                </a:lnTo>
                <a:lnTo>
                  <a:pt x="151764" y="129540"/>
                </a:lnTo>
                <a:lnTo>
                  <a:pt x="152400" y="135890"/>
                </a:lnTo>
                <a:lnTo>
                  <a:pt x="153924" y="139700"/>
                </a:lnTo>
                <a:lnTo>
                  <a:pt x="156590" y="143510"/>
                </a:lnTo>
                <a:lnTo>
                  <a:pt x="165226" y="137160"/>
                </a:lnTo>
                <a:lnTo>
                  <a:pt x="162813" y="133350"/>
                </a:lnTo>
                <a:lnTo>
                  <a:pt x="161797" y="129540"/>
                </a:lnTo>
                <a:lnTo>
                  <a:pt x="176402" y="110490"/>
                </a:lnTo>
                <a:lnTo>
                  <a:pt x="180212" y="109220"/>
                </a:lnTo>
                <a:lnTo>
                  <a:pt x="199945" y="109220"/>
                </a:lnTo>
                <a:lnTo>
                  <a:pt x="198627" y="107950"/>
                </a:lnTo>
                <a:lnTo>
                  <a:pt x="195199" y="104140"/>
                </a:lnTo>
                <a:lnTo>
                  <a:pt x="192658" y="101600"/>
                </a:lnTo>
                <a:lnTo>
                  <a:pt x="188340" y="99060"/>
                </a:lnTo>
                <a:lnTo>
                  <a:pt x="185800" y="97790"/>
                </a:lnTo>
                <a:close/>
              </a:path>
              <a:path w="310514" h="312419">
                <a:moveTo>
                  <a:pt x="226949" y="139700"/>
                </a:moveTo>
                <a:lnTo>
                  <a:pt x="215518" y="139700"/>
                </a:lnTo>
                <a:lnTo>
                  <a:pt x="220344" y="142240"/>
                </a:lnTo>
                <a:lnTo>
                  <a:pt x="222884" y="143510"/>
                </a:lnTo>
                <a:lnTo>
                  <a:pt x="226949" y="139700"/>
                </a:lnTo>
                <a:close/>
              </a:path>
              <a:path w="310514" h="312419">
                <a:moveTo>
                  <a:pt x="185292" y="53340"/>
                </a:moveTo>
                <a:lnTo>
                  <a:pt x="177418" y="60960"/>
                </a:lnTo>
                <a:lnTo>
                  <a:pt x="241426" y="124460"/>
                </a:lnTo>
                <a:lnTo>
                  <a:pt x="249300" y="116840"/>
                </a:lnTo>
                <a:lnTo>
                  <a:pt x="185292" y="53340"/>
                </a:lnTo>
                <a:close/>
              </a:path>
              <a:path w="310514" h="312419">
                <a:moveTo>
                  <a:pt x="204724" y="33020"/>
                </a:moveTo>
                <a:lnTo>
                  <a:pt x="196850" y="41910"/>
                </a:lnTo>
                <a:lnTo>
                  <a:pt x="260857" y="105410"/>
                </a:lnTo>
                <a:lnTo>
                  <a:pt x="268731" y="97790"/>
                </a:lnTo>
                <a:lnTo>
                  <a:pt x="204724" y="33020"/>
                </a:lnTo>
                <a:close/>
              </a:path>
              <a:path w="310514" h="312419">
                <a:moveTo>
                  <a:pt x="239140" y="34290"/>
                </a:moveTo>
                <a:lnTo>
                  <a:pt x="230758" y="43180"/>
                </a:lnTo>
                <a:lnTo>
                  <a:pt x="294766" y="72390"/>
                </a:lnTo>
                <a:lnTo>
                  <a:pt x="295655" y="73660"/>
                </a:lnTo>
                <a:lnTo>
                  <a:pt x="296037" y="74930"/>
                </a:lnTo>
                <a:lnTo>
                  <a:pt x="297941" y="78740"/>
                </a:lnTo>
                <a:lnTo>
                  <a:pt x="299084" y="81280"/>
                </a:lnTo>
                <a:lnTo>
                  <a:pt x="299846" y="83820"/>
                </a:lnTo>
                <a:lnTo>
                  <a:pt x="299719" y="86360"/>
                </a:lnTo>
                <a:lnTo>
                  <a:pt x="299338" y="87630"/>
                </a:lnTo>
                <a:lnTo>
                  <a:pt x="298830" y="88900"/>
                </a:lnTo>
                <a:lnTo>
                  <a:pt x="297688" y="91440"/>
                </a:lnTo>
                <a:lnTo>
                  <a:pt x="296037" y="92710"/>
                </a:lnTo>
                <a:lnTo>
                  <a:pt x="294766" y="93980"/>
                </a:lnTo>
                <a:lnTo>
                  <a:pt x="292988" y="95250"/>
                </a:lnTo>
                <a:lnTo>
                  <a:pt x="290829" y="96520"/>
                </a:lnTo>
                <a:lnTo>
                  <a:pt x="299084" y="102870"/>
                </a:lnTo>
                <a:lnTo>
                  <a:pt x="309752" y="90170"/>
                </a:lnTo>
                <a:lnTo>
                  <a:pt x="310261" y="87630"/>
                </a:lnTo>
                <a:lnTo>
                  <a:pt x="299866" y="58420"/>
                </a:lnTo>
                <a:lnTo>
                  <a:pt x="289813" y="58420"/>
                </a:lnTo>
                <a:lnTo>
                  <a:pt x="284988" y="55880"/>
                </a:lnTo>
                <a:lnTo>
                  <a:pt x="280288" y="53340"/>
                </a:lnTo>
                <a:lnTo>
                  <a:pt x="275716" y="52070"/>
                </a:lnTo>
                <a:lnTo>
                  <a:pt x="239140" y="34290"/>
                </a:lnTo>
                <a:close/>
              </a:path>
              <a:path w="310514" h="312419">
                <a:moveTo>
                  <a:pt x="273176" y="0"/>
                </a:moveTo>
                <a:lnTo>
                  <a:pt x="265302" y="8890"/>
                </a:lnTo>
                <a:lnTo>
                  <a:pt x="282447" y="45720"/>
                </a:lnTo>
                <a:lnTo>
                  <a:pt x="284606" y="49530"/>
                </a:lnTo>
                <a:lnTo>
                  <a:pt x="287019" y="54610"/>
                </a:lnTo>
                <a:lnTo>
                  <a:pt x="289813" y="58420"/>
                </a:lnTo>
                <a:lnTo>
                  <a:pt x="299866" y="58420"/>
                </a:lnTo>
                <a:lnTo>
                  <a:pt x="273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172580" y="2098167"/>
            <a:ext cx="457835" cy="455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907021" y="2085085"/>
            <a:ext cx="255270" cy="264795"/>
          </a:xfrm>
          <a:custGeom>
            <a:avLst/>
            <a:gdLst/>
            <a:ahLst/>
            <a:cxnLst/>
            <a:rect l="l" t="t" r="r" b="b"/>
            <a:pathLst>
              <a:path w="255270" h="264794">
                <a:moveTo>
                  <a:pt x="7111" y="210947"/>
                </a:moveTo>
                <a:lnTo>
                  <a:pt x="0" y="218059"/>
                </a:lnTo>
                <a:lnTo>
                  <a:pt x="46354" y="264413"/>
                </a:lnTo>
                <a:lnTo>
                  <a:pt x="54228" y="256539"/>
                </a:lnTo>
                <a:lnTo>
                  <a:pt x="26670" y="228980"/>
                </a:lnTo>
                <a:lnTo>
                  <a:pt x="24002" y="225425"/>
                </a:lnTo>
                <a:lnTo>
                  <a:pt x="20827" y="219328"/>
                </a:lnTo>
                <a:lnTo>
                  <a:pt x="20627" y="218059"/>
                </a:lnTo>
                <a:lnTo>
                  <a:pt x="14097" y="218059"/>
                </a:lnTo>
                <a:lnTo>
                  <a:pt x="7111" y="210947"/>
                </a:lnTo>
                <a:close/>
              </a:path>
              <a:path w="255270" h="264794">
                <a:moveTo>
                  <a:pt x="85959" y="168275"/>
                </a:moveTo>
                <a:lnTo>
                  <a:pt x="68579" y="168275"/>
                </a:lnTo>
                <a:lnTo>
                  <a:pt x="71627" y="169799"/>
                </a:lnTo>
                <a:lnTo>
                  <a:pt x="74802" y="172974"/>
                </a:lnTo>
                <a:lnTo>
                  <a:pt x="75056" y="173354"/>
                </a:lnTo>
                <a:lnTo>
                  <a:pt x="75819" y="173989"/>
                </a:lnTo>
                <a:lnTo>
                  <a:pt x="76834" y="175133"/>
                </a:lnTo>
                <a:lnTo>
                  <a:pt x="74929" y="179197"/>
                </a:lnTo>
                <a:lnTo>
                  <a:pt x="71020" y="184912"/>
                </a:lnTo>
                <a:lnTo>
                  <a:pt x="65531" y="191897"/>
                </a:lnTo>
                <a:lnTo>
                  <a:pt x="62737" y="195325"/>
                </a:lnTo>
                <a:lnTo>
                  <a:pt x="60832" y="198119"/>
                </a:lnTo>
                <a:lnTo>
                  <a:pt x="56260" y="213867"/>
                </a:lnTo>
                <a:lnTo>
                  <a:pt x="57216" y="217042"/>
                </a:lnTo>
                <a:lnTo>
                  <a:pt x="57911" y="219710"/>
                </a:lnTo>
                <a:lnTo>
                  <a:pt x="59435" y="222376"/>
                </a:lnTo>
                <a:lnTo>
                  <a:pt x="61722" y="224536"/>
                </a:lnTo>
                <a:lnTo>
                  <a:pt x="65658" y="228473"/>
                </a:lnTo>
                <a:lnTo>
                  <a:pt x="70230" y="230250"/>
                </a:lnTo>
                <a:lnTo>
                  <a:pt x="80645" y="229742"/>
                </a:lnTo>
                <a:lnTo>
                  <a:pt x="85851" y="227075"/>
                </a:lnTo>
                <a:lnTo>
                  <a:pt x="93852" y="219075"/>
                </a:lnTo>
                <a:lnTo>
                  <a:pt x="74549" y="219075"/>
                </a:lnTo>
                <a:lnTo>
                  <a:pt x="72008" y="218059"/>
                </a:lnTo>
                <a:lnTo>
                  <a:pt x="68579" y="214629"/>
                </a:lnTo>
                <a:lnTo>
                  <a:pt x="67691" y="212978"/>
                </a:lnTo>
                <a:lnTo>
                  <a:pt x="66928" y="209296"/>
                </a:lnTo>
                <a:lnTo>
                  <a:pt x="67055" y="207390"/>
                </a:lnTo>
                <a:lnTo>
                  <a:pt x="68579" y="203580"/>
                </a:lnTo>
                <a:lnTo>
                  <a:pt x="70357" y="200787"/>
                </a:lnTo>
                <a:lnTo>
                  <a:pt x="73151" y="197103"/>
                </a:lnTo>
                <a:lnTo>
                  <a:pt x="77977" y="190500"/>
                </a:lnTo>
                <a:lnTo>
                  <a:pt x="81279" y="185292"/>
                </a:lnTo>
                <a:lnTo>
                  <a:pt x="82930" y="181228"/>
                </a:lnTo>
                <a:lnTo>
                  <a:pt x="98806" y="181228"/>
                </a:lnTo>
                <a:lnTo>
                  <a:pt x="94742" y="177164"/>
                </a:lnTo>
                <a:lnTo>
                  <a:pt x="85959" y="168275"/>
                </a:lnTo>
                <a:close/>
              </a:path>
              <a:path w="255270" h="264794">
                <a:moveTo>
                  <a:pt x="98806" y="181228"/>
                </a:moveTo>
                <a:lnTo>
                  <a:pt x="82930" y="181228"/>
                </a:lnTo>
                <a:lnTo>
                  <a:pt x="89280" y="187578"/>
                </a:lnTo>
                <a:lnTo>
                  <a:pt x="91567" y="190626"/>
                </a:lnTo>
                <a:lnTo>
                  <a:pt x="93599" y="196723"/>
                </a:lnTo>
                <a:lnTo>
                  <a:pt x="93725" y="200278"/>
                </a:lnTo>
                <a:lnTo>
                  <a:pt x="91694" y="207644"/>
                </a:lnTo>
                <a:lnTo>
                  <a:pt x="89661" y="210947"/>
                </a:lnTo>
                <a:lnTo>
                  <a:pt x="83566" y="217042"/>
                </a:lnTo>
                <a:lnTo>
                  <a:pt x="80518" y="218693"/>
                </a:lnTo>
                <a:lnTo>
                  <a:pt x="77597" y="218821"/>
                </a:lnTo>
                <a:lnTo>
                  <a:pt x="74549" y="219075"/>
                </a:lnTo>
                <a:lnTo>
                  <a:pt x="93852" y="219075"/>
                </a:lnTo>
                <a:lnTo>
                  <a:pt x="96393" y="215518"/>
                </a:lnTo>
                <a:lnTo>
                  <a:pt x="99695" y="208152"/>
                </a:lnTo>
                <a:lnTo>
                  <a:pt x="100710" y="203580"/>
                </a:lnTo>
                <a:lnTo>
                  <a:pt x="101219" y="198119"/>
                </a:lnTo>
                <a:lnTo>
                  <a:pt x="112649" y="198119"/>
                </a:lnTo>
                <a:lnTo>
                  <a:pt x="116712" y="194055"/>
                </a:lnTo>
                <a:lnTo>
                  <a:pt x="113919" y="193293"/>
                </a:lnTo>
                <a:lnTo>
                  <a:pt x="111378" y="192150"/>
                </a:lnTo>
                <a:lnTo>
                  <a:pt x="109093" y="190500"/>
                </a:lnTo>
                <a:lnTo>
                  <a:pt x="106933" y="188975"/>
                </a:lnTo>
                <a:lnTo>
                  <a:pt x="102107" y="184530"/>
                </a:lnTo>
                <a:lnTo>
                  <a:pt x="98806" y="181228"/>
                </a:lnTo>
                <a:close/>
              </a:path>
              <a:path w="255270" h="264794">
                <a:moveTo>
                  <a:pt x="26670" y="194310"/>
                </a:moveTo>
                <a:lnTo>
                  <a:pt x="22225" y="195325"/>
                </a:lnTo>
                <a:lnTo>
                  <a:pt x="18796" y="197230"/>
                </a:lnTo>
                <a:lnTo>
                  <a:pt x="16128" y="199898"/>
                </a:lnTo>
                <a:lnTo>
                  <a:pt x="14224" y="201675"/>
                </a:lnTo>
                <a:lnTo>
                  <a:pt x="13080" y="203962"/>
                </a:lnTo>
                <a:lnTo>
                  <a:pt x="12573" y="206501"/>
                </a:lnTo>
                <a:lnTo>
                  <a:pt x="12401" y="207644"/>
                </a:lnTo>
                <a:lnTo>
                  <a:pt x="12293" y="210058"/>
                </a:lnTo>
                <a:lnTo>
                  <a:pt x="12509" y="212216"/>
                </a:lnTo>
                <a:lnTo>
                  <a:pt x="12610" y="212978"/>
                </a:lnTo>
                <a:lnTo>
                  <a:pt x="14097" y="218059"/>
                </a:lnTo>
                <a:lnTo>
                  <a:pt x="20627" y="218059"/>
                </a:lnTo>
                <a:lnTo>
                  <a:pt x="20467" y="217042"/>
                </a:lnTo>
                <a:lnTo>
                  <a:pt x="20461" y="216788"/>
                </a:lnTo>
                <a:lnTo>
                  <a:pt x="20700" y="214629"/>
                </a:lnTo>
                <a:lnTo>
                  <a:pt x="21081" y="212216"/>
                </a:lnTo>
                <a:lnTo>
                  <a:pt x="22098" y="210058"/>
                </a:lnTo>
                <a:lnTo>
                  <a:pt x="23875" y="208406"/>
                </a:lnTo>
                <a:lnTo>
                  <a:pt x="25780" y="206501"/>
                </a:lnTo>
                <a:lnTo>
                  <a:pt x="28194" y="205104"/>
                </a:lnTo>
                <a:lnTo>
                  <a:pt x="31242" y="204342"/>
                </a:lnTo>
                <a:lnTo>
                  <a:pt x="26670" y="194310"/>
                </a:lnTo>
                <a:close/>
              </a:path>
              <a:path w="255270" h="264794">
                <a:moveTo>
                  <a:pt x="66294" y="156717"/>
                </a:moveTo>
                <a:lnTo>
                  <a:pt x="63246" y="157352"/>
                </a:lnTo>
                <a:lnTo>
                  <a:pt x="59944" y="158876"/>
                </a:lnTo>
                <a:lnTo>
                  <a:pt x="56514" y="160400"/>
                </a:lnTo>
                <a:lnTo>
                  <a:pt x="52831" y="163194"/>
                </a:lnTo>
                <a:lnTo>
                  <a:pt x="48895" y="167131"/>
                </a:lnTo>
                <a:lnTo>
                  <a:pt x="44830" y="171068"/>
                </a:lnTo>
                <a:lnTo>
                  <a:pt x="41909" y="175133"/>
                </a:lnTo>
                <a:lnTo>
                  <a:pt x="40004" y="179324"/>
                </a:lnTo>
                <a:lnTo>
                  <a:pt x="37973" y="183387"/>
                </a:lnTo>
                <a:lnTo>
                  <a:pt x="37210" y="187325"/>
                </a:lnTo>
                <a:lnTo>
                  <a:pt x="37664" y="190500"/>
                </a:lnTo>
                <a:lnTo>
                  <a:pt x="38100" y="194563"/>
                </a:lnTo>
                <a:lnTo>
                  <a:pt x="39624" y="198374"/>
                </a:lnTo>
                <a:lnTo>
                  <a:pt x="42163" y="202311"/>
                </a:lnTo>
                <a:lnTo>
                  <a:pt x="50926" y="195706"/>
                </a:lnTo>
                <a:lnTo>
                  <a:pt x="48513" y="191515"/>
                </a:lnTo>
                <a:lnTo>
                  <a:pt x="47498" y="187960"/>
                </a:lnTo>
                <a:lnTo>
                  <a:pt x="48053" y="184530"/>
                </a:lnTo>
                <a:lnTo>
                  <a:pt x="48386" y="181863"/>
                </a:lnTo>
                <a:lnTo>
                  <a:pt x="50546" y="178435"/>
                </a:lnTo>
                <a:lnTo>
                  <a:pt x="58166" y="170814"/>
                </a:lnTo>
                <a:lnTo>
                  <a:pt x="62102" y="168655"/>
                </a:lnTo>
                <a:lnTo>
                  <a:pt x="65785" y="168528"/>
                </a:lnTo>
                <a:lnTo>
                  <a:pt x="68579" y="168275"/>
                </a:lnTo>
                <a:lnTo>
                  <a:pt x="85959" y="168275"/>
                </a:lnTo>
                <a:lnTo>
                  <a:pt x="84327" y="166624"/>
                </a:lnTo>
                <a:lnTo>
                  <a:pt x="80772" y="163194"/>
                </a:lnTo>
                <a:lnTo>
                  <a:pt x="78231" y="160909"/>
                </a:lnTo>
                <a:lnTo>
                  <a:pt x="74041" y="158114"/>
                </a:lnTo>
                <a:lnTo>
                  <a:pt x="71374" y="157225"/>
                </a:lnTo>
                <a:lnTo>
                  <a:pt x="66294" y="156717"/>
                </a:lnTo>
                <a:close/>
              </a:path>
              <a:path w="255270" h="264794">
                <a:moveTo>
                  <a:pt x="112649" y="198119"/>
                </a:moveTo>
                <a:lnTo>
                  <a:pt x="101219" y="198119"/>
                </a:lnTo>
                <a:lnTo>
                  <a:pt x="103631" y="200151"/>
                </a:lnTo>
                <a:lnTo>
                  <a:pt x="106045" y="201549"/>
                </a:lnTo>
                <a:lnTo>
                  <a:pt x="108457" y="202311"/>
                </a:lnTo>
                <a:lnTo>
                  <a:pt x="112649" y="198119"/>
                </a:lnTo>
                <a:close/>
              </a:path>
              <a:path w="255270" h="264794">
                <a:moveTo>
                  <a:pt x="86868" y="131190"/>
                </a:moveTo>
                <a:lnTo>
                  <a:pt x="79755" y="138302"/>
                </a:lnTo>
                <a:lnTo>
                  <a:pt x="126110" y="184658"/>
                </a:lnTo>
                <a:lnTo>
                  <a:pt x="133984" y="176784"/>
                </a:lnTo>
                <a:lnTo>
                  <a:pt x="106425" y="149225"/>
                </a:lnTo>
                <a:lnTo>
                  <a:pt x="103758" y="145668"/>
                </a:lnTo>
                <a:lnTo>
                  <a:pt x="100583" y="139700"/>
                </a:lnTo>
                <a:lnTo>
                  <a:pt x="100363" y="138302"/>
                </a:lnTo>
                <a:lnTo>
                  <a:pt x="93852" y="138302"/>
                </a:lnTo>
                <a:lnTo>
                  <a:pt x="86868" y="131190"/>
                </a:lnTo>
                <a:close/>
              </a:path>
              <a:path w="255270" h="264794">
                <a:moveTo>
                  <a:pt x="141350" y="78739"/>
                </a:moveTo>
                <a:lnTo>
                  <a:pt x="134238" y="81787"/>
                </a:lnTo>
                <a:lnTo>
                  <a:pt x="128016" y="87884"/>
                </a:lnTo>
                <a:lnTo>
                  <a:pt x="121666" y="94361"/>
                </a:lnTo>
                <a:lnTo>
                  <a:pt x="118491" y="101726"/>
                </a:lnTo>
                <a:lnTo>
                  <a:pt x="118872" y="110109"/>
                </a:lnTo>
                <a:lnTo>
                  <a:pt x="142557" y="142779"/>
                </a:lnTo>
                <a:lnTo>
                  <a:pt x="162686" y="146050"/>
                </a:lnTo>
                <a:lnTo>
                  <a:pt x="170179" y="142748"/>
                </a:lnTo>
                <a:lnTo>
                  <a:pt x="177673" y="135254"/>
                </a:lnTo>
                <a:lnTo>
                  <a:pt x="162051" y="135254"/>
                </a:lnTo>
                <a:lnTo>
                  <a:pt x="151510" y="135000"/>
                </a:lnTo>
                <a:lnTo>
                  <a:pt x="146050" y="132587"/>
                </a:lnTo>
                <a:lnTo>
                  <a:pt x="140716" y="127762"/>
                </a:lnTo>
                <a:lnTo>
                  <a:pt x="147675" y="120776"/>
                </a:lnTo>
                <a:lnTo>
                  <a:pt x="134747" y="120776"/>
                </a:lnTo>
                <a:lnTo>
                  <a:pt x="130936" y="116586"/>
                </a:lnTo>
                <a:lnTo>
                  <a:pt x="129031" y="111887"/>
                </a:lnTo>
                <a:lnTo>
                  <a:pt x="129158" y="102235"/>
                </a:lnTo>
                <a:lnTo>
                  <a:pt x="130936" y="97916"/>
                </a:lnTo>
                <a:lnTo>
                  <a:pt x="134620" y="94361"/>
                </a:lnTo>
                <a:lnTo>
                  <a:pt x="138556" y="90297"/>
                </a:lnTo>
                <a:lnTo>
                  <a:pt x="143255" y="88646"/>
                </a:lnTo>
                <a:lnTo>
                  <a:pt x="170500" y="88646"/>
                </a:lnTo>
                <a:lnTo>
                  <a:pt x="167465" y="85961"/>
                </a:lnTo>
                <a:lnTo>
                  <a:pt x="161607" y="82280"/>
                </a:lnTo>
                <a:lnTo>
                  <a:pt x="155654" y="80004"/>
                </a:lnTo>
                <a:lnTo>
                  <a:pt x="149605" y="79121"/>
                </a:lnTo>
                <a:lnTo>
                  <a:pt x="141350" y="78739"/>
                </a:lnTo>
                <a:close/>
              </a:path>
              <a:path w="255270" h="264794">
                <a:moveTo>
                  <a:pt x="106425" y="114553"/>
                </a:moveTo>
                <a:lnTo>
                  <a:pt x="101980" y="115569"/>
                </a:lnTo>
                <a:lnTo>
                  <a:pt x="98425" y="117475"/>
                </a:lnTo>
                <a:lnTo>
                  <a:pt x="95884" y="120141"/>
                </a:lnTo>
                <a:lnTo>
                  <a:pt x="93979" y="121919"/>
                </a:lnTo>
                <a:lnTo>
                  <a:pt x="92836" y="124205"/>
                </a:lnTo>
                <a:lnTo>
                  <a:pt x="91948" y="128650"/>
                </a:lnTo>
                <a:lnTo>
                  <a:pt x="91854" y="129539"/>
                </a:lnTo>
                <a:lnTo>
                  <a:pt x="92328" y="133096"/>
                </a:lnTo>
                <a:lnTo>
                  <a:pt x="93852" y="138302"/>
                </a:lnTo>
                <a:lnTo>
                  <a:pt x="100363" y="138302"/>
                </a:lnTo>
                <a:lnTo>
                  <a:pt x="100202" y="137287"/>
                </a:lnTo>
                <a:lnTo>
                  <a:pt x="100456" y="134874"/>
                </a:lnTo>
                <a:lnTo>
                  <a:pt x="110998" y="124587"/>
                </a:lnTo>
                <a:lnTo>
                  <a:pt x="106425" y="114553"/>
                </a:lnTo>
                <a:close/>
              </a:path>
              <a:path w="255270" h="264794">
                <a:moveTo>
                  <a:pt x="182372" y="100584"/>
                </a:moveTo>
                <a:lnTo>
                  <a:pt x="173227" y="107696"/>
                </a:lnTo>
                <a:lnTo>
                  <a:pt x="175386" y="112267"/>
                </a:lnTo>
                <a:lnTo>
                  <a:pt x="176006" y="115569"/>
                </a:lnTo>
                <a:lnTo>
                  <a:pt x="162051" y="135254"/>
                </a:lnTo>
                <a:lnTo>
                  <a:pt x="177673" y="135254"/>
                </a:lnTo>
                <a:lnTo>
                  <a:pt x="182372" y="130555"/>
                </a:lnTo>
                <a:lnTo>
                  <a:pt x="185420" y="124840"/>
                </a:lnTo>
                <a:lnTo>
                  <a:pt x="186308" y="118744"/>
                </a:lnTo>
                <a:lnTo>
                  <a:pt x="187071" y="112649"/>
                </a:lnTo>
                <a:lnTo>
                  <a:pt x="185800" y="106679"/>
                </a:lnTo>
                <a:lnTo>
                  <a:pt x="182372" y="100584"/>
                </a:lnTo>
                <a:close/>
              </a:path>
              <a:path w="255270" h="264794">
                <a:moveTo>
                  <a:pt x="170500" y="88646"/>
                </a:moveTo>
                <a:lnTo>
                  <a:pt x="143255" y="88646"/>
                </a:lnTo>
                <a:lnTo>
                  <a:pt x="148844" y="89153"/>
                </a:lnTo>
                <a:lnTo>
                  <a:pt x="152400" y="89408"/>
                </a:lnTo>
                <a:lnTo>
                  <a:pt x="156336" y="91439"/>
                </a:lnTo>
                <a:lnTo>
                  <a:pt x="160654" y="94996"/>
                </a:lnTo>
                <a:lnTo>
                  <a:pt x="134747" y="120776"/>
                </a:lnTo>
                <a:lnTo>
                  <a:pt x="147675" y="120776"/>
                </a:lnTo>
                <a:lnTo>
                  <a:pt x="175259" y="93090"/>
                </a:lnTo>
                <a:lnTo>
                  <a:pt x="174371" y="92201"/>
                </a:lnTo>
                <a:lnTo>
                  <a:pt x="173735" y="91439"/>
                </a:lnTo>
                <a:lnTo>
                  <a:pt x="173227" y="91059"/>
                </a:lnTo>
                <a:lnTo>
                  <a:pt x="170500" y="88646"/>
                </a:lnTo>
                <a:close/>
              </a:path>
              <a:path w="255270" h="264794">
                <a:moveTo>
                  <a:pt x="149605" y="33147"/>
                </a:moveTo>
                <a:lnTo>
                  <a:pt x="141731" y="41021"/>
                </a:lnTo>
                <a:lnTo>
                  <a:pt x="205739" y="105028"/>
                </a:lnTo>
                <a:lnTo>
                  <a:pt x="213613" y="97154"/>
                </a:lnTo>
                <a:lnTo>
                  <a:pt x="149605" y="33147"/>
                </a:lnTo>
                <a:close/>
              </a:path>
              <a:path w="255270" h="264794">
                <a:moveTo>
                  <a:pt x="184023" y="34036"/>
                </a:moveTo>
                <a:lnTo>
                  <a:pt x="175641" y="42417"/>
                </a:lnTo>
                <a:lnTo>
                  <a:pt x="239649" y="71374"/>
                </a:lnTo>
                <a:lnTo>
                  <a:pt x="240156" y="72516"/>
                </a:lnTo>
                <a:lnTo>
                  <a:pt x="240664" y="73405"/>
                </a:lnTo>
                <a:lnTo>
                  <a:pt x="242950" y="78104"/>
                </a:lnTo>
                <a:lnTo>
                  <a:pt x="244094" y="80899"/>
                </a:lnTo>
                <a:lnTo>
                  <a:pt x="244676" y="83692"/>
                </a:lnTo>
                <a:lnTo>
                  <a:pt x="244617" y="85961"/>
                </a:lnTo>
                <a:lnTo>
                  <a:pt x="235711" y="96138"/>
                </a:lnTo>
                <a:lnTo>
                  <a:pt x="243967" y="102615"/>
                </a:lnTo>
                <a:lnTo>
                  <a:pt x="246506" y="101346"/>
                </a:lnTo>
                <a:lnTo>
                  <a:pt x="248411" y="99949"/>
                </a:lnTo>
                <a:lnTo>
                  <a:pt x="249935" y="98425"/>
                </a:lnTo>
                <a:lnTo>
                  <a:pt x="252475" y="96012"/>
                </a:lnTo>
                <a:lnTo>
                  <a:pt x="254000" y="93217"/>
                </a:lnTo>
                <a:lnTo>
                  <a:pt x="255270" y="87249"/>
                </a:lnTo>
                <a:lnTo>
                  <a:pt x="254888" y="83692"/>
                </a:lnTo>
                <a:lnTo>
                  <a:pt x="252856" y="76708"/>
                </a:lnTo>
                <a:lnTo>
                  <a:pt x="250825" y="71754"/>
                </a:lnTo>
                <a:lnTo>
                  <a:pt x="244806" y="58547"/>
                </a:lnTo>
                <a:lnTo>
                  <a:pt x="234696" y="58547"/>
                </a:lnTo>
                <a:lnTo>
                  <a:pt x="229997" y="55752"/>
                </a:lnTo>
                <a:lnTo>
                  <a:pt x="225298" y="53339"/>
                </a:lnTo>
                <a:lnTo>
                  <a:pt x="184023" y="34036"/>
                </a:lnTo>
                <a:close/>
              </a:path>
              <a:path w="255270" h="264794">
                <a:moveTo>
                  <a:pt x="218058" y="0"/>
                </a:moveTo>
                <a:lnTo>
                  <a:pt x="210184" y="7874"/>
                </a:lnTo>
                <a:lnTo>
                  <a:pt x="227329" y="44703"/>
                </a:lnTo>
                <a:lnTo>
                  <a:pt x="229488" y="49402"/>
                </a:lnTo>
                <a:lnTo>
                  <a:pt x="232028" y="54101"/>
                </a:lnTo>
                <a:lnTo>
                  <a:pt x="234696" y="58547"/>
                </a:lnTo>
                <a:lnTo>
                  <a:pt x="244806" y="58547"/>
                </a:lnTo>
                <a:lnTo>
                  <a:pt x="218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7437119" y="2084451"/>
            <a:ext cx="249554" cy="265430"/>
          </a:xfrm>
          <a:custGeom>
            <a:avLst/>
            <a:gdLst/>
            <a:ahLst/>
            <a:cxnLst/>
            <a:rect l="l" t="t" r="r" b="b"/>
            <a:pathLst>
              <a:path w="249554" h="265430">
                <a:moveTo>
                  <a:pt x="7111" y="211582"/>
                </a:moveTo>
                <a:lnTo>
                  <a:pt x="0" y="218694"/>
                </a:lnTo>
                <a:lnTo>
                  <a:pt x="46354" y="265049"/>
                </a:lnTo>
                <a:lnTo>
                  <a:pt x="54228" y="257175"/>
                </a:lnTo>
                <a:lnTo>
                  <a:pt x="22986" y="225933"/>
                </a:lnTo>
                <a:lnTo>
                  <a:pt x="20193" y="220725"/>
                </a:lnTo>
                <a:lnTo>
                  <a:pt x="20334" y="218186"/>
                </a:lnTo>
                <a:lnTo>
                  <a:pt x="13715" y="218186"/>
                </a:lnTo>
                <a:lnTo>
                  <a:pt x="7111" y="211582"/>
                </a:lnTo>
                <a:close/>
              </a:path>
              <a:path w="249554" h="265430">
                <a:moveTo>
                  <a:pt x="56388" y="199644"/>
                </a:moveTo>
                <a:lnTo>
                  <a:pt x="35432" y="199644"/>
                </a:lnTo>
                <a:lnTo>
                  <a:pt x="37719" y="199771"/>
                </a:lnTo>
                <a:lnTo>
                  <a:pt x="39877" y="200787"/>
                </a:lnTo>
                <a:lnTo>
                  <a:pt x="42163" y="201675"/>
                </a:lnTo>
                <a:lnTo>
                  <a:pt x="44862" y="203866"/>
                </a:lnTo>
                <a:lnTo>
                  <a:pt x="76200" y="235203"/>
                </a:lnTo>
                <a:lnTo>
                  <a:pt x="84074" y="227329"/>
                </a:lnTo>
                <a:lnTo>
                  <a:pt x="56388" y="199644"/>
                </a:lnTo>
                <a:close/>
              </a:path>
              <a:path w="249554" h="265430">
                <a:moveTo>
                  <a:pt x="36449" y="187833"/>
                </a:moveTo>
                <a:lnTo>
                  <a:pt x="33400" y="188213"/>
                </a:lnTo>
                <a:lnTo>
                  <a:pt x="29972" y="189611"/>
                </a:lnTo>
                <a:lnTo>
                  <a:pt x="26670" y="190881"/>
                </a:lnTo>
                <a:lnTo>
                  <a:pt x="23622" y="193039"/>
                </a:lnTo>
                <a:lnTo>
                  <a:pt x="20827" y="195834"/>
                </a:lnTo>
                <a:lnTo>
                  <a:pt x="14350" y="202184"/>
                </a:lnTo>
                <a:lnTo>
                  <a:pt x="12064" y="209676"/>
                </a:lnTo>
                <a:lnTo>
                  <a:pt x="13715" y="218186"/>
                </a:lnTo>
                <a:lnTo>
                  <a:pt x="20334" y="218186"/>
                </a:lnTo>
                <a:lnTo>
                  <a:pt x="20447" y="216153"/>
                </a:lnTo>
                <a:lnTo>
                  <a:pt x="20827" y="211582"/>
                </a:lnTo>
                <a:lnTo>
                  <a:pt x="35432" y="199644"/>
                </a:lnTo>
                <a:lnTo>
                  <a:pt x="56388" y="199644"/>
                </a:lnTo>
                <a:lnTo>
                  <a:pt x="51943" y="195199"/>
                </a:lnTo>
                <a:lnTo>
                  <a:pt x="49275" y="192786"/>
                </a:lnTo>
                <a:lnTo>
                  <a:pt x="47498" y="191643"/>
                </a:lnTo>
                <a:lnTo>
                  <a:pt x="44830" y="189864"/>
                </a:lnTo>
                <a:lnTo>
                  <a:pt x="42036" y="188722"/>
                </a:lnTo>
                <a:lnTo>
                  <a:pt x="39243" y="188340"/>
                </a:lnTo>
                <a:lnTo>
                  <a:pt x="36449" y="187833"/>
                </a:lnTo>
                <a:close/>
              </a:path>
              <a:path w="249554" h="265430">
                <a:moveTo>
                  <a:pt x="81025" y="139826"/>
                </a:moveTo>
                <a:lnTo>
                  <a:pt x="73786" y="142875"/>
                </a:lnTo>
                <a:lnTo>
                  <a:pt x="67563" y="148971"/>
                </a:lnTo>
                <a:lnTo>
                  <a:pt x="61213" y="155448"/>
                </a:lnTo>
                <a:lnTo>
                  <a:pt x="58165" y="162813"/>
                </a:lnTo>
                <a:lnTo>
                  <a:pt x="58420" y="171069"/>
                </a:lnTo>
                <a:lnTo>
                  <a:pt x="82121" y="203866"/>
                </a:lnTo>
                <a:lnTo>
                  <a:pt x="102234" y="207137"/>
                </a:lnTo>
                <a:lnTo>
                  <a:pt x="109727" y="203835"/>
                </a:lnTo>
                <a:lnTo>
                  <a:pt x="117221" y="196341"/>
                </a:lnTo>
                <a:lnTo>
                  <a:pt x="101600" y="196341"/>
                </a:lnTo>
                <a:lnTo>
                  <a:pt x="91058" y="196087"/>
                </a:lnTo>
                <a:lnTo>
                  <a:pt x="85725" y="193548"/>
                </a:lnTo>
                <a:lnTo>
                  <a:pt x="80263" y="188849"/>
                </a:lnTo>
                <a:lnTo>
                  <a:pt x="87248" y="181863"/>
                </a:lnTo>
                <a:lnTo>
                  <a:pt x="74295" y="181863"/>
                </a:lnTo>
                <a:lnTo>
                  <a:pt x="70484" y="177546"/>
                </a:lnTo>
                <a:lnTo>
                  <a:pt x="68579" y="172974"/>
                </a:lnTo>
                <a:lnTo>
                  <a:pt x="68706" y="163195"/>
                </a:lnTo>
                <a:lnTo>
                  <a:pt x="70484" y="159003"/>
                </a:lnTo>
                <a:lnTo>
                  <a:pt x="74168" y="155448"/>
                </a:lnTo>
                <a:lnTo>
                  <a:pt x="78104" y="151384"/>
                </a:lnTo>
                <a:lnTo>
                  <a:pt x="82930" y="149733"/>
                </a:lnTo>
                <a:lnTo>
                  <a:pt x="110247" y="149733"/>
                </a:lnTo>
                <a:lnTo>
                  <a:pt x="107066" y="146994"/>
                </a:lnTo>
                <a:lnTo>
                  <a:pt x="101171" y="143351"/>
                </a:lnTo>
                <a:lnTo>
                  <a:pt x="95204" y="141089"/>
                </a:lnTo>
                <a:lnTo>
                  <a:pt x="89153" y="140208"/>
                </a:lnTo>
                <a:lnTo>
                  <a:pt x="81025" y="139826"/>
                </a:lnTo>
                <a:close/>
              </a:path>
              <a:path w="249554" h="265430">
                <a:moveTo>
                  <a:pt x="121920" y="161671"/>
                </a:moveTo>
                <a:lnTo>
                  <a:pt x="112775" y="168783"/>
                </a:lnTo>
                <a:lnTo>
                  <a:pt x="114934" y="173354"/>
                </a:lnTo>
                <a:lnTo>
                  <a:pt x="115696" y="177288"/>
                </a:lnTo>
                <a:lnTo>
                  <a:pt x="114680" y="184403"/>
                </a:lnTo>
                <a:lnTo>
                  <a:pt x="113029" y="187706"/>
                </a:lnTo>
                <a:lnTo>
                  <a:pt x="110108" y="190500"/>
                </a:lnTo>
                <a:lnTo>
                  <a:pt x="106172" y="194437"/>
                </a:lnTo>
                <a:lnTo>
                  <a:pt x="101600" y="196341"/>
                </a:lnTo>
                <a:lnTo>
                  <a:pt x="117221" y="196341"/>
                </a:lnTo>
                <a:lnTo>
                  <a:pt x="121920" y="191643"/>
                </a:lnTo>
                <a:lnTo>
                  <a:pt x="124968" y="185927"/>
                </a:lnTo>
                <a:lnTo>
                  <a:pt x="126746" y="173736"/>
                </a:lnTo>
                <a:lnTo>
                  <a:pt x="125349" y="167766"/>
                </a:lnTo>
                <a:lnTo>
                  <a:pt x="121920" y="161671"/>
                </a:lnTo>
                <a:close/>
              </a:path>
              <a:path w="249554" h="265430">
                <a:moveTo>
                  <a:pt x="110247" y="149733"/>
                </a:moveTo>
                <a:lnTo>
                  <a:pt x="82930" y="149733"/>
                </a:lnTo>
                <a:lnTo>
                  <a:pt x="88391" y="150240"/>
                </a:lnTo>
                <a:lnTo>
                  <a:pt x="91948" y="150495"/>
                </a:lnTo>
                <a:lnTo>
                  <a:pt x="95884" y="152400"/>
                </a:lnTo>
                <a:lnTo>
                  <a:pt x="100202" y="155956"/>
                </a:lnTo>
                <a:lnTo>
                  <a:pt x="74295" y="181863"/>
                </a:lnTo>
                <a:lnTo>
                  <a:pt x="87248" y="181863"/>
                </a:lnTo>
                <a:lnTo>
                  <a:pt x="114934" y="154177"/>
                </a:lnTo>
                <a:lnTo>
                  <a:pt x="113283" y="152526"/>
                </a:lnTo>
                <a:lnTo>
                  <a:pt x="112902" y="152019"/>
                </a:lnTo>
                <a:lnTo>
                  <a:pt x="110247" y="149733"/>
                </a:lnTo>
                <a:close/>
              </a:path>
              <a:path w="249554" h="265430">
                <a:moveTo>
                  <a:pt x="103758" y="114935"/>
                </a:moveTo>
                <a:lnTo>
                  <a:pt x="95503" y="123189"/>
                </a:lnTo>
                <a:lnTo>
                  <a:pt x="159511" y="152019"/>
                </a:lnTo>
                <a:lnTo>
                  <a:pt x="166877" y="144652"/>
                </a:lnTo>
                <a:lnTo>
                  <a:pt x="164361" y="139064"/>
                </a:lnTo>
                <a:lnTo>
                  <a:pt x="153797" y="139064"/>
                </a:lnTo>
                <a:lnTo>
                  <a:pt x="149732" y="136778"/>
                </a:lnTo>
                <a:lnTo>
                  <a:pt x="145541" y="134620"/>
                </a:lnTo>
                <a:lnTo>
                  <a:pt x="103758" y="114935"/>
                </a:lnTo>
                <a:close/>
              </a:path>
              <a:path w="249554" h="265430">
                <a:moveTo>
                  <a:pt x="138049" y="80645"/>
                </a:moveTo>
                <a:lnTo>
                  <a:pt x="129921" y="88773"/>
                </a:lnTo>
                <a:lnTo>
                  <a:pt x="147954" y="127381"/>
                </a:lnTo>
                <a:lnTo>
                  <a:pt x="150113" y="132079"/>
                </a:lnTo>
                <a:lnTo>
                  <a:pt x="152146" y="136016"/>
                </a:lnTo>
                <a:lnTo>
                  <a:pt x="153797" y="139064"/>
                </a:lnTo>
                <a:lnTo>
                  <a:pt x="164361" y="139064"/>
                </a:lnTo>
                <a:lnTo>
                  <a:pt x="138049" y="80645"/>
                </a:lnTo>
                <a:close/>
              </a:path>
              <a:path w="249554" h="265430">
                <a:moveTo>
                  <a:pt x="175768" y="45085"/>
                </a:moveTo>
                <a:lnTo>
                  <a:pt x="168655" y="48006"/>
                </a:lnTo>
                <a:lnTo>
                  <a:pt x="156082" y="60578"/>
                </a:lnTo>
                <a:lnTo>
                  <a:pt x="152907" y="67945"/>
                </a:lnTo>
                <a:lnTo>
                  <a:pt x="153288" y="76326"/>
                </a:lnTo>
                <a:lnTo>
                  <a:pt x="176926" y="109061"/>
                </a:lnTo>
                <a:lnTo>
                  <a:pt x="197103" y="112268"/>
                </a:lnTo>
                <a:lnTo>
                  <a:pt x="204597" y="108965"/>
                </a:lnTo>
                <a:lnTo>
                  <a:pt x="212108" y="101473"/>
                </a:lnTo>
                <a:lnTo>
                  <a:pt x="196469" y="101473"/>
                </a:lnTo>
                <a:lnTo>
                  <a:pt x="185800" y="101219"/>
                </a:lnTo>
                <a:lnTo>
                  <a:pt x="180466" y="98806"/>
                </a:lnTo>
                <a:lnTo>
                  <a:pt x="175132" y="93979"/>
                </a:lnTo>
                <a:lnTo>
                  <a:pt x="181990" y="87122"/>
                </a:lnTo>
                <a:lnTo>
                  <a:pt x="169163" y="87122"/>
                </a:lnTo>
                <a:lnTo>
                  <a:pt x="165353" y="82803"/>
                </a:lnTo>
                <a:lnTo>
                  <a:pt x="163554" y="78486"/>
                </a:lnTo>
                <a:lnTo>
                  <a:pt x="163575" y="68452"/>
                </a:lnTo>
                <a:lnTo>
                  <a:pt x="165353" y="64135"/>
                </a:lnTo>
                <a:lnTo>
                  <a:pt x="169036" y="60578"/>
                </a:lnTo>
                <a:lnTo>
                  <a:pt x="172974" y="56514"/>
                </a:lnTo>
                <a:lnTo>
                  <a:pt x="177673" y="54863"/>
                </a:lnTo>
                <a:lnTo>
                  <a:pt x="204916" y="54863"/>
                </a:lnTo>
                <a:lnTo>
                  <a:pt x="201880" y="52179"/>
                </a:lnTo>
                <a:lnTo>
                  <a:pt x="196008" y="48498"/>
                </a:lnTo>
                <a:lnTo>
                  <a:pt x="190017" y="46222"/>
                </a:lnTo>
                <a:lnTo>
                  <a:pt x="183896" y="45338"/>
                </a:lnTo>
                <a:lnTo>
                  <a:pt x="175768" y="45085"/>
                </a:lnTo>
                <a:close/>
              </a:path>
              <a:path w="249554" h="265430">
                <a:moveTo>
                  <a:pt x="216788" y="66801"/>
                </a:moveTo>
                <a:lnTo>
                  <a:pt x="207645" y="73913"/>
                </a:lnTo>
                <a:lnTo>
                  <a:pt x="209803" y="78486"/>
                </a:lnTo>
                <a:lnTo>
                  <a:pt x="210554" y="82490"/>
                </a:lnTo>
                <a:lnTo>
                  <a:pt x="196469" y="101473"/>
                </a:lnTo>
                <a:lnTo>
                  <a:pt x="212108" y="101473"/>
                </a:lnTo>
                <a:lnTo>
                  <a:pt x="216788" y="96900"/>
                </a:lnTo>
                <a:lnTo>
                  <a:pt x="219836" y="91059"/>
                </a:lnTo>
                <a:lnTo>
                  <a:pt x="220725" y="84962"/>
                </a:lnTo>
                <a:lnTo>
                  <a:pt x="221487" y="78994"/>
                </a:lnTo>
                <a:lnTo>
                  <a:pt x="220218" y="72898"/>
                </a:lnTo>
                <a:lnTo>
                  <a:pt x="216788" y="66801"/>
                </a:lnTo>
                <a:close/>
              </a:path>
              <a:path w="249554" h="265430">
                <a:moveTo>
                  <a:pt x="204916" y="54863"/>
                </a:moveTo>
                <a:lnTo>
                  <a:pt x="177673" y="54863"/>
                </a:lnTo>
                <a:lnTo>
                  <a:pt x="183260" y="55372"/>
                </a:lnTo>
                <a:lnTo>
                  <a:pt x="186816" y="55625"/>
                </a:lnTo>
                <a:lnTo>
                  <a:pt x="190753" y="57658"/>
                </a:lnTo>
                <a:lnTo>
                  <a:pt x="194945" y="61213"/>
                </a:lnTo>
                <a:lnTo>
                  <a:pt x="169163" y="87122"/>
                </a:lnTo>
                <a:lnTo>
                  <a:pt x="181990" y="87122"/>
                </a:lnTo>
                <a:lnTo>
                  <a:pt x="209676" y="59436"/>
                </a:lnTo>
                <a:lnTo>
                  <a:pt x="208787" y="58420"/>
                </a:lnTo>
                <a:lnTo>
                  <a:pt x="208152" y="57658"/>
                </a:lnTo>
                <a:lnTo>
                  <a:pt x="207645" y="57276"/>
                </a:lnTo>
                <a:lnTo>
                  <a:pt x="204916" y="54863"/>
                </a:lnTo>
                <a:close/>
              </a:path>
              <a:path w="249554" h="265430">
                <a:moveTo>
                  <a:pt x="202056" y="16637"/>
                </a:moveTo>
                <a:lnTo>
                  <a:pt x="194945" y="23749"/>
                </a:lnTo>
                <a:lnTo>
                  <a:pt x="241426" y="70103"/>
                </a:lnTo>
                <a:lnTo>
                  <a:pt x="249174" y="62229"/>
                </a:lnTo>
                <a:lnTo>
                  <a:pt x="221614" y="34671"/>
                </a:lnTo>
                <a:lnTo>
                  <a:pt x="219075" y="31114"/>
                </a:lnTo>
                <a:lnTo>
                  <a:pt x="217043" y="27432"/>
                </a:lnTo>
                <a:lnTo>
                  <a:pt x="215900" y="25019"/>
                </a:lnTo>
                <a:lnTo>
                  <a:pt x="215605" y="23622"/>
                </a:lnTo>
                <a:lnTo>
                  <a:pt x="209041" y="23622"/>
                </a:lnTo>
                <a:lnTo>
                  <a:pt x="202056" y="16637"/>
                </a:lnTo>
                <a:close/>
              </a:path>
              <a:path w="249554" h="265430">
                <a:moveTo>
                  <a:pt x="221614" y="0"/>
                </a:moveTo>
                <a:lnTo>
                  <a:pt x="217297" y="1015"/>
                </a:lnTo>
                <a:lnTo>
                  <a:pt x="213740" y="2921"/>
                </a:lnTo>
                <a:lnTo>
                  <a:pt x="211074" y="5587"/>
                </a:lnTo>
                <a:lnTo>
                  <a:pt x="209169" y="7365"/>
                </a:lnTo>
                <a:lnTo>
                  <a:pt x="208025" y="9651"/>
                </a:lnTo>
                <a:lnTo>
                  <a:pt x="207645" y="12191"/>
                </a:lnTo>
                <a:lnTo>
                  <a:pt x="207136" y="14732"/>
                </a:lnTo>
                <a:lnTo>
                  <a:pt x="207645" y="18541"/>
                </a:lnTo>
                <a:lnTo>
                  <a:pt x="209041" y="23622"/>
                </a:lnTo>
                <a:lnTo>
                  <a:pt x="215605" y="23622"/>
                </a:lnTo>
                <a:lnTo>
                  <a:pt x="215391" y="22606"/>
                </a:lnTo>
                <a:lnTo>
                  <a:pt x="215773" y="20193"/>
                </a:lnTo>
                <a:lnTo>
                  <a:pt x="216026" y="17779"/>
                </a:lnTo>
                <a:lnTo>
                  <a:pt x="217043" y="15748"/>
                </a:lnTo>
                <a:lnTo>
                  <a:pt x="218821" y="14097"/>
                </a:lnTo>
                <a:lnTo>
                  <a:pt x="220725" y="12191"/>
                </a:lnTo>
                <a:lnTo>
                  <a:pt x="223265" y="10795"/>
                </a:lnTo>
                <a:lnTo>
                  <a:pt x="226313" y="10033"/>
                </a:lnTo>
                <a:lnTo>
                  <a:pt x="2216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8136635" y="161239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0" y="64008"/>
                </a:moveTo>
                <a:lnTo>
                  <a:pt x="64007" y="64008"/>
                </a:lnTo>
                <a:lnTo>
                  <a:pt x="64007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8136635" y="182880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0" y="64008"/>
                </a:moveTo>
                <a:lnTo>
                  <a:pt x="64007" y="64008"/>
                </a:lnTo>
                <a:lnTo>
                  <a:pt x="64007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 txBox="1"/>
          <p:nvPr/>
        </p:nvSpPr>
        <p:spPr>
          <a:xfrm>
            <a:off x="8216645" y="1492808"/>
            <a:ext cx="280035" cy="4483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42300"/>
              </a:lnSpc>
            </a:pPr>
            <a:r>
              <a:rPr dirty="0" sz="1000" spc="-5">
                <a:latin typeface="Arial"/>
                <a:cs typeface="Arial"/>
              </a:rPr>
              <a:t>Pre  </a:t>
            </a:r>
            <a:r>
              <a:rPr dirty="0" sz="100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os</a:t>
            </a:r>
            <a:r>
              <a:rPr dirty="0" sz="1000" spc="-5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108828" y="2556383"/>
            <a:ext cx="3590290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I </a:t>
            </a:r>
            <a:r>
              <a:rPr dirty="0" sz="1200" spc="-5">
                <a:latin typeface="Arial"/>
                <a:cs typeface="Arial"/>
              </a:rPr>
              <a:t>know where </a:t>
            </a:r>
            <a:r>
              <a:rPr dirty="0" sz="1200">
                <a:latin typeface="Arial"/>
                <a:cs typeface="Arial"/>
              </a:rPr>
              <a:t>to find tools to address </a:t>
            </a:r>
            <a:r>
              <a:rPr dirty="0" sz="1200" spc="-5">
                <a:latin typeface="Arial"/>
                <a:cs typeface="Arial"/>
              </a:rPr>
              <a:t>abuse once </a:t>
            </a:r>
            <a:r>
              <a:rPr dirty="0" sz="1200">
                <a:latin typeface="Arial"/>
                <a:cs typeface="Arial"/>
              </a:rPr>
              <a:t>it</a:t>
            </a:r>
            <a:r>
              <a:rPr dirty="0" sz="1200" spc="-13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is  discovered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990344" y="4120896"/>
            <a:ext cx="1222375" cy="0"/>
          </a:xfrm>
          <a:custGeom>
            <a:avLst/>
            <a:gdLst/>
            <a:ahLst/>
            <a:cxnLst/>
            <a:rect l="l" t="t" r="r" b="b"/>
            <a:pathLst>
              <a:path w="1222375" h="0">
                <a:moveTo>
                  <a:pt x="0" y="0"/>
                </a:moveTo>
                <a:lnTo>
                  <a:pt x="12222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639823" y="4120896"/>
            <a:ext cx="210820" cy="0"/>
          </a:xfrm>
          <a:custGeom>
            <a:avLst/>
            <a:gdLst/>
            <a:ahLst/>
            <a:cxnLst/>
            <a:rect l="l" t="t" r="r" b="b"/>
            <a:pathLst>
              <a:path w="210819" h="0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152144" y="4120896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 h="0">
                <a:moveTo>
                  <a:pt x="0" y="0"/>
                </a:moveTo>
                <a:lnTo>
                  <a:pt x="20878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766572" y="4120896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 h="0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990344" y="3979164"/>
            <a:ext cx="1222375" cy="0"/>
          </a:xfrm>
          <a:custGeom>
            <a:avLst/>
            <a:gdLst/>
            <a:ahLst/>
            <a:cxnLst/>
            <a:rect l="l" t="t" r="r" b="b"/>
            <a:pathLst>
              <a:path w="1222375" h="0">
                <a:moveTo>
                  <a:pt x="0" y="0"/>
                </a:moveTo>
                <a:lnTo>
                  <a:pt x="12222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639823" y="3979164"/>
            <a:ext cx="210820" cy="0"/>
          </a:xfrm>
          <a:custGeom>
            <a:avLst/>
            <a:gdLst/>
            <a:ahLst/>
            <a:cxnLst/>
            <a:rect l="l" t="t" r="r" b="b"/>
            <a:pathLst>
              <a:path w="210819" h="0">
                <a:moveTo>
                  <a:pt x="0" y="0"/>
                </a:moveTo>
                <a:lnTo>
                  <a:pt x="21031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011936" y="3979164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 h="0">
                <a:moveTo>
                  <a:pt x="0" y="0"/>
                </a:moveTo>
                <a:lnTo>
                  <a:pt x="34899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766572" y="397916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 h="0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639823" y="3837432"/>
            <a:ext cx="1572895" cy="0"/>
          </a:xfrm>
          <a:custGeom>
            <a:avLst/>
            <a:gdLst/>
            <a:ahLst/>
            <a:cxnLst/>
            <a:rect l="l" t="t" r="r" b="b"/>
            <a:pathLst>
              <a:path w="1572895" h="0">
                <a:moveTo>
                  <a:pt x="0" y="0"/>
                </a:moveTo>
                <a:lnTo>
                  <a:pt x="1572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011936" y="3837432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 h="0">
                <a:moveTo>
                  <a:pt x="0" y="0"/>
                </a:moveTo>
                <a:lnTo>
                  <a:pt x="34899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766572" y="3837432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 h="0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639823" y="3695700"/>
            <a:ext cx="1572895" cy="0"/>
          </a:xfrm>
          <a:custGeom>
            <a:avLst/>
            <a:gdLst/>
            <a:ahLst/>
            <a:cxnLst/>
            <a:rect l="l" t="t" r="r" b="b"/>
            <a:pathLst>
              <a:path w="1572895" h="0">
                <a:moveTo>
                  <a:pt x="0" y="0"/>
                </a:moveTo>
                <a:lnTo>
                  <a:pt x="1572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766572" y="3695700"/>
            <a:ext cx="594360" cy="0"/>
          </a:xfrm>
          <a:custGeom>
            <a:avLst/>
            <a:gdLst/>
            <a:ahLst/>
            <a:cxnLst/>
            <a:rect l="l" t="t" r="r" b="b"/>
            <a:pathLst>
              <a:path w="594360" h="0">
                <a:moveTo>
                  <a:pt x="0" y="0"/>
                </a:moveTo>
                <a:lnTo>
                  <a:pt x="59436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639823" y="3552444"/>
            <a:ext cx="1572895" cy="0"/>
          </a:xfrm>
          <a:custGeom>
            <a:avLst/>
            <a:gdLst/>
            <a:ahLst/>
            <a:cxnLst/>
            <a:rect l="l" t="t" r="r" b="b"/>
            <a:pathLst>
              <a:path w="1572895" h="0">
                <a:moveTo>
                  <a:pt x="0" y="0"/>
                </a:moveTo>
                <a:lnTo>
                  <a:pt x="1572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766572" y="3552444"/>
            <a:ext cx="734695" cy="0"/>
          </a:xfrm>
          <a:custGeom>
            <a:avLst/>
            <a:gdLst/>
            <a:ahLst/>
            <a:cxnLst/>
            <a:rect l="l" t="t" r="r" b="b"/>
            <a:pathLst>
              <a:path w="734694" h="0">
                <a:moveTo>
                  <a:pt x="0" y="0"/>
                </a:moveTo>
                <a:lnTo>
                  <a:pt x="7345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766572" y="3410711"/>
            <a:ext cx="2446020" cy="0"/>
          </a:xfrm>
          <a:custGeom>
            <a:avLst/>
            <a:gdLst/>
            <a:ahLst/>
            <a:cxnLst/>
            <a:rect l="l" t="t" r="r" b="b"/>
            <a:pathLst>
              <a:path w="2446020" h="0">
                <a:moveTo>
                  <a:pt x="0" y="0"/>
                </a:moveTo>
                <a:lnTo>
                  <a:pt x="244602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766572" y="3268979"/>
            <a:ext cx="2446020" cy="0"/>
          </a:xfrm>
          <a:custGeom>
            <a:avLst/>
            <a:gdLst/>
            <a:ahLst/>
            <a:cxnLst/>
            <a:rect l="l" t="t" r="r" b="b"/>
            <a:pathLst>
              <a:path w="2446020" h="0">
                <a:moveTo>
                  <a:pt x="0" y="0"/>
                </a:moveTo>
                <a:lnTo>
                  <a:pt x="244602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871727" y="3765803"/>
            <a:ext cx="140335" cy="498475"/>
          </a:xfrm>
          <a:custGeom>
            <a:avLst/>
            <a:gdLst/>
            <a:ahLst/>
            <a:cxnLst/>
            <a:rect l="l" t="t" r="r" b="b"/>
            <a:pathLst>
              <a:path w="140334" h="498475">
                <a:moveTo>
                  <a:pt x="140208" y="0"/>
                </a:moveTo>
                <a:lnTo>
                  <a:pt x="0" y="0"/>
                </a:lnTo>
                <a:lnTo>
                  <a:pt x="0" y="498348"/>
                </a:lnTo>
                <a:lnTo>
                  <a:pt x="140208" y="498348"/>
                </a:lnTo>
                <a:lnTo>
                  <a:pt x="1402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360932" y="3552444"/>
            <a:ext cx="140335" cy="711835"/>
          </a:xfrm>
          <a:custGeom>
            <a:avLst/>
            <a:gdLst/>
            <a:ahLst/>
            <a:cxnLst/>
            <a:rect l="l" t="t" r="r" b="b"/>
            <a:pathLst>
              <a:path w="140334" h="711835">
                <a:moveTo>
                  <a:pt x="140208" y="0"/>
                </a:moveTo>
                <a:lnTo>
                  <a:pt x="0" y="0"/>
                </a:lnTo>
                <a:lnTo>
                  <a:pt x="0" y="711707"/>
                </a:lnTo>
                <a:lnTo>
                  <a:pt x="140208" y="711707"/>
                </a:lnTo>
                <a:lnTo>
                  <a:pt x="1402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850135" y="3907535"/>
            <a:ext cx="140335" cy="356870"/>
          </a:xfrm>
          <a:custGeom>
            <a:avLst/>
            <a:gdLst/>
            <a:ahLst/>
            <a:cxnLst/>
            <a:rect l="l" t="t" r="r" b="b"/>
            <a:pathLst>
              <a:path w="140335" h="356870">
                <a:moveTo>
                  <a:pt x="140207" y="0"/>
                </a:moveTo>
                <a:lnTo>
                  <a:pt x="0" y="0"/>
                </a:lnTo>
                <a:lnTo>
                  <a:pt x="0" y="356615"/>
                </a:lnTo>
                <a:lnTo>
                  <a:pt x="140207" y="356615"/>
                </a:lnTo>
                <a:lnTo>
                  <a:pt x="14020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339339" y="4192523"/>
            <a:ext cx="139065" cy="71755"/>
          </a:xfrm>
          <a:custGeom>
            <a:avLst/>
            <a:gdLst/>
            <a:ahLst/>
            <a:cxnLst/>
            <a:rect l="l" t="t" r="r" b="b"/>
            <a:pathLst>
              <a:path w="139064" h="71754">
                <a:moveTo>
                  <a:pt x="138684" y="0"/>
                </a:moveTo>
                <a:lnTo>
                  <a:pt x="0" y="0"/>
                </a:lnTo>
                <a:lnTo>
                  <a:pt x="0" y="71627"/>
                </a:lnTo>
                <a:lnTo>
                  <a:pt x="138684" y="71627"/>
                </a:lnTo>
                <a:lnTo>
                  <a:pt x="13868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2828544" y="4120896"/>
            <a:ext cx="139065" cy="143510"/>
          </a:xfrm>
          <a:custGeom>
            <a:avLst/>
            <a:gdLst/>
            <a:ahLst/>
            <a:cxnLst/>
            <a:rect l="l" t="t" r="r" b="b"/>
            <a:pathLst>
              <a:path w="139064" h="143510">
                <a:moveTo>
                  <a:pt x="138683" y="0"/>
                </a:moveTo>
                <a:lnTo>
                  <a:pt x="0" y="0"/>
                </a:lnTo>
                <a:lnTo>
                  <a:pt x="0" y="143255"/>
                </a:lnTo>
                <a:lnTo>
                  <a:pt x="138683" y="143255"/>
                </a:lnTo>
                <a:lnTo>
                  <a:pt x="13868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011936" y="4050791"/>
            <a:ext cx="140335" cy="213360"/>
          </a:xfrm>
          <a:custGeom>
            <a:avLst/>
            <a:gdLst/>
            <a:ahLst/>
            <a:cxnLst/>
            <a:rect l="l" t="t" r="r" b="b"/>
            <a:pathLst>
              <a:path w="140334" h="213360">
                <a:moveTo>
                  <a:pt x="140207" y="0"/>
                </a:moveTo>
                <a:lnTo>
                  <a:pt x="0" y="0"/>
                </a:lnTo>
                <a:lnTo>
                  <a:pt x="0" y="213359"/>
                </a:lnTo>
                <a:lnTo>
                  <a:pt x="140207" y="213359"/>
                </a:lnTo>
                <a:lnTo>
                  <a:pt x="14020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501139" y="3410711"/>
            <a:ext cx="139065" cy="853440"/>
          </a:xfrm>
          <a:custGeom>
            <a:avLst/>
            <a:gdLst/>
            <a:ahLst/>
            <a:cxnLst/>
            <a:rect l="l" t="t" r="r" b="b"/>
            <a:pathLst>
              <a:path w="139064" h="853439">
                <a:moveTo>
                  <a:pt x="138684" y="0"/>
                </a:moveTo>
                <a:lnTo>
                  <a:pt x="0" y="0"/>
                </a:lnTo>
                <a:lnTo>
                  <a:pt x="0" y="853439"/>
                </a:lnTo>
                <a:lnTo>
                  <a:pt x="138684" y="853439"/>
                </a:lnTo>
                <a:lnTo>
                  <a:pt x="13868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990344" y="4120896"/>
            <a:ext cx="139065" cy="143510"/>
          </a:xfrm>
          <a:custGeom>
            <a:avLst/>
            <a:gdLst/>
            <a:ahLst/>
            <a:cxnLst/>
            <a:rect l="l" t="t" r="r" b="b"/>
            <a:pathLst>
              <a:path w="139064" h="143510">
                <a:moveTo>
                  <a:pt x="138683" y="0"/>
                </a:moveTo>
                <a:lnTo>
                  <a:pt x="0" y="0"/>
                </a:lnTo>
                <a:lnTo>
                  <a:pt x="0" y="143255"/>
                </a:lnTo>
                <a:lnTo>
                  <a:pt x="138683" y="143255"/>
                </a:lnTo>
                <a:lnTo>
                  <a:pt x="13868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66572" y="3268979"/>
            <a:ext cx="0" cy="995680"/>
          </a:xfrm>
          <a:custGeom>
            <a:avLst/>
            <a:gdLst/>
            <a:ahLst/>
            <a:cxnLst/>
            <a:rect l="l" t="t" r="r" b="b"/>
            <a:pathLst>
              <a:path w="0" h="995679">
                <a:moveTo>
                  <a:pt x="0" y="995172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28472" y="426415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28472" y="412089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28472" y="397916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28472" y="383743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28472" y="369570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728472" y="35524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728472" y="341071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28472" y="326897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766572" y="4264152"/>
            <a:ext cx="2446020" cy="0"/>
          </a:xfrm>
          <a:custGeom>
            <a:avLst/>
            <a:gdLst/>
            <a:ahLst/>
            <a:cxnLst/>
            <a:rect l="l" t="t" r="r" b="b"/>
            <a:pathLst>
              <a:path w="2446020" h="0">
                <a:moveTo>
                  <a:pt x="0" y="0"/>
                </a:moveTo>
                <a:lnTo>
                  <a:pt x="244602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766572" y="4264152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255775" y="4264152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744979" y="4264152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2234183" y="4264152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2723388" y="4264152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3212592" y="4264152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 txBox="1"/>
          <p:nvPr/>
        </p:nvSpPr>
        <p:spPr>
          <a:xfrm>
            <a:off x="504240" y="3181858"/>
            <a:ext cx="166370" cy="1162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160"/>
              </a:lnSpc>
            </a:pPr>
            <a:r>
              <a:rPr dirty="0" sz="1000" spc="-10"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20"/>
              </a:lnSpc>
            </a:pPr>
            <a:r>
              <a:rPr dirty="0" sz="1000" spc="-10"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20"/>
              </a:lnSpc>
            </a:pPr>
            <a:r>
              <a:rPr dirty="0" sz="1000" spc="-1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  <a:p>
            <a:pPr algn="ctr" marL="69850">
              <a:lnSpc>
                <a:spcPts val="1120"/>
              </a:lnSpc>
            </a:pPr>
            <a:r>
              <a:rPr dirty="0" sz="1000" spc="-5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  <a:p>
            <a:pPr algn="ctr" marL="69850">
              <a:lnSpc>
                <a:spcPts val="1120"/>
              </a:lnSpc>
            </a:pPr>
            <a:r>
              <a:rPr dirty="0" sz="1000" spc="-5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  <a:p>
            <a:pPr algn="ctr" marL="69850">
              <a:lnSpc>
                <a:spcPts val="1120"/>
              </a:lnSpc>
            </a:pPr>
            <a:r>
              <a:rPr dirty="0" sz="1000" spc="-5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  <a:p>
            <a:pPr algn="ctr" marL="69850">
              <a:lnSpc>
                <a:spcPts val="1120"/>
              </a:lnSpc>
            </a:pPr>
            <a:r>
              <a:rPr dirty="0" sz="1000" spc="-5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  <a:p>
            <a:pPr algn="ctr" marL="69850">
              <a:lnSpc>
                <a:spcPts val="1160"/>
              </a:lnSpc>
            </a:pPr>
            <a:r>
              <a:rPr dirty="0" sz="1000" spc="-5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734441" y="4387469"/>
            <a:ext cx="297180" cy="298450"/>
          </a:xfrm>
          <a:custGeom>
            <a:avLst/>
            <a:gdLst/>
            <a:ahLst/>
            <a:cxnLst/>
            <a:rect l="l" t="t" r="r" b="b"/>
            <a:pathLst>
              <a:path w="297180" h="298450">
                <a:moveTo>
                  <a:pt x="49369" y="237489"/>
                </a:moveTo>
                <a:lnTo>
                  <a:pt x="31356" y="237489"/>
                </a:lnTo>
                <a:lnTo>
                  <a:pt x="34353" y="238759"/>
                </a:lnTo>
                <a:lnTo>
                  <a:pt x="37566" y="241299"/>
                </a:lnTo>
                <a:lnTo>
                  <a:pt x="37846" y="242569"/>
                </a:lnTo>
                <a:lnTo>
                  <a:pt x="38519" y="242569"/>
                </a:lnTo>
                <a:lnTo>
                  <a:pt x="39573" y="243839"/>
                </a:lnTo>
                <a:lnTo>
                  <a:pt x="37617" y="247649"/>
                </a:lnTo>
                <a:lnTo>
                  <a:pt x="33845" y="253999"/>
                </a:lnTo>
                <a:lnTo>
                  <a:pt x="28257" y="260349"/>
                </a:lnTo>
                <a:lnTo>
                  <a:pt x="25527" y="264159"/>
                </a:lnTo>
                <a:lnTo>
                  <a:pt x="23583" y="266699"/>
                </a:lnTo>
                <a:lnTo>
                  <a:pt x="22453" y="269239"/>
                </a:lnTo>
                <a:lnTo>
                  <a:pt x="20929" y="271779"/>
                </a:lnTo>
                <a:lnTo>
                  <a:pt x="19913" y="274319"/>
                </a:lnTo>
                <a:lnTo>
                  <a:pt x="18834" y="279399"/>
                </a:lnTo>
                <a:lnTo>
                  <a:pt x="18986" y="283209"/>
                </a:lnTo>
                <a:lnTo>
                  <a:pt x="32918" y="298449"/>
                </a:lnTo>
                <a:lnTo>
                  <a:pt x="43370" y="298449"/>
                </a:lnTo>
                <a:lnTo>
                  <a:pt x="48539" y="295909"/>
                </a:lnTo>
                <a:lnTo>
                  <a:pt x="53632" y="290829"/>
                </a:lnTo>
                <a:lnTo>
                  <a:pt x="56718" y="288289"/>
                </a:lnTo>
                <a:lnTo>
                  <a:pt x="37299" y="288289"/>
                </a:lnTo>
                <a:lnTo>
                  <a:pt x="34759" y="287019"/>
                </a:lnTo>
                <a:lnTo>
                  <a:pt x="32664" y="284479"/>
                </a:lnTo>
                <a:lnTo>
                  <a:pt x="31305" y="283209"/>
                </a:lnTo>
                <a:lnTo>
                  <a:pt x="30416" y="281939"/>
                </a:lnTo>
                <a:lnTo>
                  <a:pt x="30022" y="279399"/>
                </a:lnTo>
                <a:lnTo>
                  <a:pt x="29629" y="278129"/>
                </a:lnTo>
                <a:lnTo>
                  <a:pt x="29819" y="275589"/>
                </a:lnTo>
                <a:lnTo>
                  <a:pt x="31330" y="273049"/>
                </a:lnTo>
                <a:lnTo>
                  <a:pt x="33096" y="269239"/>
                </a:lnTo>
                <a:lnTo>
                  <a:pt x="40754" y="259079"/>
                </a:lnTo>
                <a:lnTo>
                  <a:pt x="44043" y="253999"/>
                </a:lnTo>
                <a:lnTo>
                  <a:pt x="45732" y="250189"/>
                </a:lnTo>
                <a:lnTo>
                  <a:pt x="61907" y="250189"/>
                </a:lnTo>
                <a:lnTo>
                  <a:pt x="57518" y="246379"/>
                </a:lnTo>
                <a:lnTo>
                  <a:pt x="49369" y="237489"/>
                </a:lnTo>
                <a:close/>
              </a:path>
              <a:path w="297180" h="298450">
                <a:moveTo>
                  <a:pt x="61907" y="250189"/>
                </a:moveTo>
                <a:lnTo>
                  <a:pt x="45732" y="250189"/>
                </a:lnTo>
                <a:lnTo>
                  <a:pt x="48615" y="252729"/>
                </a:lnTo>
                <a:lnTo>
                  <a:pt x="52070" y="256539"/>
                </a:lnTo>
                <a:lnTo>
                  <a:pt x="54267" y="259079"/>
                </a:lnTo>
                <a:lnTo>
                  <a:pt x="56400" y="265429"/>
                </a:lnTo>
                <a:lnTo>
                  <a:pt x="56476" y="269239"/>
                </a:lnTo>
                <a:lnTo>
                  <a:pt x="54406" y="276859"/>
                </a:lnTo>
                <a:lnTo>
                  <a:pt x="49352" y="283209"/>
                </a:lnTo>
                <a:lnTo>
                  <a:pt x="46291" y="285749"/>
                </a:lnTo>
                <a:lnTo>
                  <a:pt x="43268" y="287019"/>
                </a:lnTo>
                <a:lnTo>
                  <a:pt x="40284" y="287019"/>
                </a:lnTo>
                <a:lnTo>
                  <a:pt x="37299" y="288289"/>
                </a:lnTo>
                <a:lnTo>
                  <a:pt x="56718" y="288289"/>
                </a:lnTo>
                <a:lnTo>
                  <a:pt x="59093" y="284479"/>
                </a:lnTo>
                <a:lnTo>
                  <a:pt x="62445" y="276859"/>
                </a:lnTo>
                <a:lnTo>
                  <a:pt x="63500" y="273049"/>
                </a:lnTo>
                <a:lnTo>
                  <a:pt x="63944" y="266699"/>
                </a:lnTo>
                <a:lnTo>
                  <a:pt x="75922" y="266699"/>
                </a:lnTo>
                <a:lnTo>
                  <a:pt x="79438" y="262889"/>
                </a:lnTo>
                <a:lnTo>
                  <a:pt x="76682" y="261619"/>
                </a:lnTo>
                <a:lnTo>
                  <a:pt x="74155" y="260349"/>
                </a:lnTo>
                <a:lnTo>
                  <a:pt x="69621" y="257809"/>
                </a:lnTo>
                <a:lnTo>
                  <a:pt x="64833" y="252729"/>
                </a:lnTo>
                <a:lnTo>
                  <a:pt x="61907" y="250189"/>
                </a:lnTo>
                <a:close/>
              </a:path>
              <a:path w="297180" h="298450">
                <a:moveTo>
                  <a:pt x="34175" y="226059"/>
                </a:moveTo>
                <a:lnTo>
                  <a:pt x="26035" y="226059"/>
                </a:lnTo>
                <a:lnTo>
                  <a:pt x="19215" y="228599"/>
                </a:lnTo>
                <a:lnTo>
                  <a:pt x="15532" y="232409"/>
                </a:lnTo>
                <a:lnTo>
                  <a:pt x="7581" y="240029"/>
                </a:lnTo>
                <a:lnTo>
                  <a:pt x="4622" y="243839"/>
                </a:lnTo>
                <a:lnTo>
                  <a:pt x="2692" y="247649"/>
                </a:lnTo>
                <a:lnTo>
                  <a:pt x="749" y="252729"/>
                </a:lnTo>
                <a:lnTo>
                  <a:pt x="0" y="256539"/>
                </a:lnTo>
                <a:lnTo>
                  <a:pt x="838" y="262889"/>
                </a:lnTo>
                <a:lnTo>
                  <a:pt x="2349" y="266699"/>
                </a:lnTo>
                <a:lnTo>
                  <a:pt x="4940" y="271779"/>
                </a:lnTo>
                <a:lnTo>
                  <a:pt x="13677" y="264159"/>
                </a:lnTo>
                <a:lnTo>
                  <a:pt x="11226" y="260349"/>
                </a:lnTo>
                <a:lnTo>
                  <a:pt x="10236" y="256539"/>
                </a:lnTo>
                <a:lnTo>
                  <a:pt x="11163" y="250189"/>
                </a:lnTo>
                <a:lnTo>
                  <a:pt x="13246" y="247649"/>
                </a:lnTo>
                <a:lnTo>
                  <a:pt x="20904" y="240029"/>
                </a:lnTo>
                <a:lnTo>
                  <a:pt x="24777" y="237489"/>
                </a:lnTo>
                <a:lnTo>
                  <a:pt x="49369" y="237489"/>
                </a:lnTo>
                <a:lnTo>
                  <a:pt x="47040" y="234949"/>
                </a:lnTo>
                <a:lnTo>
                  <a:pt x="43548" y="232409"/>
                </a:lnTo>
                <a:lnTo>
                  <a:pt x="40995" y="229869"/>
                </a:lnTo>
                <a:lnTo>
                  <a:pt x="39395" y="228599"/>
                </a:lnTo>
                <a:lnTo>
                  <a:pt x="34175" y="226059"/>
                </a:lnTo>
                <a:close/>
              </a:path>
              <a:path w="297180" h="298450">
                <a:moveTo>
                  <a:pt x="75922" y="266699"/>
                </a:moveTo>
                <a:lnTo>
                  <a:pt x="63944" y="266699"/>
                </a:lnTo>
                <a:lnTo>
                  <a:pt x="66357" y="269239"/>
                </a:lnTo>
                <a:lnTo>
                  <a:pt x="71234" y="271779"/>
                </a:lnTo>
                <a:lnTo>
                  <a:pt x="75922" y="266699"/>
                </a:lnTo>
                <a:close/>
              </a:path>
              <a:path w="297180" h="298450">
                <a:moveTo>
                  <a:pt x="32626" y="181609"/>
                </a:moveTo>
                <a:lnTo>
                  <a:pt x="24765" y="189229"/>
                </a:lnTo>
                <a:lnTo>
                  <a:pt x="88785" y="253999"/>
                </a:lnTo>
                <a:lnTo>
                  <a:pt x="96647" y="246379"/>
                </a:lnTo>
                <a:lnTo>
                  <a:pt x="32626" y="181609"/>
                </a:lnTo>
                <a:close/>
              </a:path>
              <a:path w="297180" h="298450">
                <a:moveTo>
                  <a:pt x="65544" y="184149"/>
                </a:moveTo>
                <a:lnTo>
                  <a:pt x="57429" y="191769"/>
                </a:lnTo>
                <a:lnTo>
                  <a:pt x="117995" y="224789"/>
                </a:lnTo>
                <a:lnTo>
                  <a:pt x="126212" y="215899"/>
                </a:lnTo>
                <a:lnTo>
                  <a:pt x="123208" y="210819"/>
                </a:lnTo>
                <a:lnTo>
                  <a:pt x="112407" y="210819"/>
                </a:lnTo>
                <a:lnTo>
                  <a:pt x="65544" y="184149"/>
                </a:lnTo>
                <a:close/>
              </a:path>
              <a:path w="297180" h="298450">
                <a:moveTo>
                  <a:pt x="93548" y="156209"/>
                </a:moveTo>
                <a:lnTo>
                  <a:pt x="85458" y="163829"/>
                </a:lnTo>
                <a:lnTo>
                  <a:pt x="109639" y="205739"/>
                </a:lnTo>
                <a:lnTo>
                  <a:pt x="112407" y="210819"/>
                </a:lnTo>
                <a:lnTo>
                  <a:pt x="123208" y="210819"/>
                </a:lnTo>
                <a:lnTo>
                  <a:pt x="99923" y="171449"/>
                </a:lnTo>
                <a:lnTo>
                  <a:pt x="118932" y="171449"/>
                </a:lnTo>
                <a:lnTo>
                  <a:pt x="93548" y="156209"/>
                </a:lnTo>
                <a:close/>
              </a:path>
              <a:path w="297180" h="298450">
                <a:moveTo>
                  <a:pt x="118932" y="171449"/>
                </a:moveTo>
                <a:lnTo>
                  <a:pt x="99923" y="171449"/>
                </a:lnTo>
                <a:lnTo>
                  <a:pt x="109613" y="177799"/>
                </a:lnTo>
                <a:lnTo>
                  <a:pt x="144767" y="198119"/>
                </a:lnTo>
                <a:lnTo>
                  <a:pt x="152946" y="189229"/>
                </a:lnTo>
                <a:lnTo>
                  <a:pt x="149624" y="182879"/>
                </a:lnTo>
                <a:lnTo>
                  <a:pt x="138569" y="182879"/>
                </a:lnTo>
                <a:lnTo>
                  <a:pt x="127393" y="176529"/>
                </a:lnTo>
                <a:lnTo>
                  <a:pt x="118932" y="171449"/>
                </a:lnTo>
                <a:close/>
              </a:path>
              <a:path w="297180" h="298450">
                <a:moveTo>
                  <a:pt x="121056" y="128269"/>
                </a:moveTo>
                <a:lnTo>
                  <a:pt x="113411" y="135889"/>
                </a:lnTo>
                <a:lnTo>
                  <a:pt x="132283" y="171449"/>
                </a:lnTo>
                <a:lnTo>
                  <a:pt x="138569" y="182879"/>
                </a:lnTo>
                <a:lnTo>
                  <a:pt x="149624" y="182879"/>
                </a:lnTo>
                <a:lnTo>
                  <a:pt x="121056" y="128269"/>
                </a:lnTo>
                <a:close/>
              </a:path>
              <a:path w="297180" h="298450">
                <a:moveTo>
                  <a:pt x="184068" y="102869"/>
                </a:moveTo>
                <a:lnTo>
                  <a:pt x="166065" y="102869"/>
                </a:lnTo>
                <a:lnTo>
                  <a:pt x="169062" y="104139"/>
                </a:lnTo>
                <a:lnTo>
                  <a:pt x="172262" y="106679"/>
                </a:lnTo>
                <a:lnTo>
                  <a:pt x="173228" y="107949"/>
                </a:lnTo>
                <a:lnTo>
                  <a:pt x="174269" y="109219"/>
                </a:lnTo>
                <a:lnTo>
                  <a:pt x="172326" y="113029"/>
                </a:lnTo>
                <a:lnTo>
                  <a:pt x="168554" y="119379"/>
                </a:lnTo>
                <a:lnTo>
                  <a:pt x="162966" y="125729"/>
                </a:lnTo>
                <a:lnTo>
                  <a:pt x="160223" y="129539"/>
                </a:lnTo>
                <a:lnTo>
                  <a:pt x="158292" y="132079"/>
                </a:lnTo>
                <a:lnTo>
                  <a:pt x="157149" y="134619"/>
                </a:lnTo>
                <a:lnTo>
                  <a:pt x="155638" y="137159"/>
                </a:lnTo>
                <a:lnTo>
                  <a:pt x="154609" y="139699"/>
                </a:lnTo>
                <a:lnTo>
                  <a:pt x="153530" y="144779"/>
                </a:lnTo>
                <a:lnTo>
                  <a:pt x="153682" y="148589"/>
                </a:lnTo>
                <a:lnTo>
                  <a:pt x="167627" y="163829"/>
                </a:lnTo>
                <a:lnTo>
                  <a:pt x="178079" y="163829"/>
                </a:lnTo>
                <a:lnTo>
                  <a:pt x="183235" y="161289"/>
                </a:lnTo>
                <a:lnTo>
                  <a:pt x="188340" y="156209"/>
                </a:lnTo>
                <a:lnTo>
                  <a:pt x="190398" y="153669"/>
                </a:lnTo>
                <a:lnTo>
                  <a:pt x="172008" y="153669"/>
                </a:lnTo>
                <a:lnTo>
                  <a:pt x="169468" y="152399"/>
                </a:lnTo>
                <a:lnTo>
                  <a:pt x="167373" y="149859"/>
                </a:lnTo>
                <a:lnTo>
                  <a:pt x="166001" y="148589"/>
                </a:lnTo>
                <a:lnTo>
                  <a:pt x="165125" y="147319"/>
                </a:lnTo>
                <a:lnTo>
                  <a:pt x="164337" y="143509"/>
                </a:lnTo>
                <a:lnTo>
                  <a:pt x="164515" y="140969"/>
                </a:lnTo>
                <a:lnTo>
                  <a:pt x="165277" y="139699"/>
                </a:lnTo>
                <a:lnTo>
                  <a:pt x="166039" y="137159"/>
                </a:lnTo>
                <a:lnTo>
                  <a:pt x="167792" y="134619"/>
                </a:lnTo>
                <a:lnTo>
                  <a:pt x="175450" y="124459"/>
                </a:lnTo>
                <a:lnTo>
                  <a:pt x="178739" y="119379"/>
                </a:lnTo>
                <a:lnTo>
                  <a:pt x="180428" y="115569"/>
                </a:lnTo>
                <a:lnTo>
                  <a:pt x="196608" y="115569"/>
                </a:lnTo>
                <a:lnTo>
                  <a:pt x="192227" y="111759"/>
                </a:lnTo>
                <a:lnTo>
                  <a:pt x="184068" y="102869"/>
                </a:lnTo>
                <a:close/>
              </a:path>
              <a:path w="297180" h="298450">
                <a:moveTo>
                  <a:pt x="196608" y="115569"/>
                </a:moveTo>
                <a:lnTo>
                  <a:pt x="180428" y="115569"/>
                </a:lnTo>
                <a:lnTo>
                  <a:pt x="183311" y="118109"/>
                </a:lnTo>
                <a:lnTo>
                  <a:pt x="186778" y="121919"/>
                </a:lnTo>
                <a:lnTo>
                  <a:pt x="188975" y="124459"/>
                </a:lnTo>
                <a:lnTo>
                  <a:pt x="189903" y="126999"/>
                </a:lnTo>
                <a:lnTo>
                  <a:pt x="191096" y="130809"/>
                </a:lnTo>
                <a:lnTo>
                  <a:pt x="191185" y="134619"/>
                </a:lnTo>
                <a:lnTo>
                  <a:pt x="189115" y="142239"/>
                </a:lnTo>
                <a:lnTo>
                  <a:pt x="184061" y="148589"/>
                </a:lnTo>
                <a:lnTo>
                  <a:pt x="181000" y="151129"/>
                </a:lnTo>
                <a:lnTo>
                  <a:pt x="177977" y="152399"/>
                </a:lnTo>
                <a:lnTo>
                  <a:pt x="174993" y="152399"/>
                </a:lnTo>
                <a:lnTo>
                  <a:pt x="172008" y="153669"/>
                </a:lnTo>
                <a:lnTo>
                  <a:pt x="190398" y="153669"/>
                </a:lnTo>
                <a:lnTo>
                  <a:pt x="191427" y="152399"/>
                </a:lnTo>
                <a:lnTo>
                  <a:pt x="193802" y="149859"/>
                </a:lnTo>
                <a:lnTo>
                  <a:pt x="197154" y="142239"/>
                </a:lnTo>
                <a:lnTo>
                  <a:pt x="198208" y="137159"/>
                </a:lnTo>
                <a:lnTo>
                  <a:pt x="198640" y="132079"/>
                </a:lnTo>
                <a:lnTo>
                  <a:pt x="210045" y="132079"/>
                </a:lnTo>
                <a:lnTo>
                  <a:pt x="214147" y="128269"/>
                </a:lnTo>
                <a:lnTo>
                  <a:pt x="211378" y="126999"/>
                </a:lnTo>
                <a:lnTo>
                  <a:pt x="208864" y="125729"/>
                </a:lnTo>
                <a:lnTo>
                  <a:pt x="204317" y="123189"/>
                </a:lnTo>
                <a:lnTo>
                  <a:pt x="199529" y="118109"/>
                </a:lnTo>
                <a:lnTo>
                  <a:pt x="196608" y="115569"/>
                </a:lnTo>
                <a:close/>
              </a:path>
              <a:path w="297180" h="298450">
                <a:moveTo>
                  <a:pt x="181305" y="68579"/>
                </a:moveTo>
                <a:lnTo>
                  <a:pt x="172834" y="76199"/>
                </a:lnTo>
                <a:lnTo>
                  <a:pt x="236905" y="105409"/>
                </a:lnTo>
                <a:lnTo>
                  <a:pt x="237832" y="107949"/>
                </a:lnTo>
                <a:lnTo>
                  <a:pt x="241287" y="115569"/>
                </a:lnTo>
                <a:lnTo>
                  <a:pt x="241579" y="116839"/>
                </a:lnTo>
                <a:lnTo>
                  <a:pt x="241960" y="118109"/>
                </a:lnTo>
                <a:lnTo>
                  <a:pt x="241909" y="119379"/>
                </a:lnTo>
                <a:lnTo>
                  <a:pt x="240982" y="123189"/>
                </a:lnTo>
                <a:lnTo>
                  <a:pt x="239877" y="124459"/>
                </a:lnTo>
                <a:lnTo>
                  <a:pt x="238125" y="126999"/>
                </a:lnTo>
                <a:lnTo>
                  <a:pt x="236842" y="128269"/>
                </a:lnTo>
                <a:lnTo>
                  <a:pt x="235115" y="129539"/>
                </a:lnTo>
                <a:lnTo>
                  <a:pt x="232930" y="130809"/>
                </a:lnTo>
                <a:lnTo>
                  <a:pt x="241185" y="137159"/>
                </a:lnTo>
                <a:lnTo>
                  <a:pt x="252463" y="121919"/>
                </a:lnTo>
                <a:lnTo>
                  <a:pt x="252158" y="118109"/>
                </a:lnTo>
                <a:lnTo>
                  <a:pt x="250088" y="110489"/>
                </a:lnTo>
                <a:lnTo>
                  <a:pt x="248056" y="106679"/>
                </a:lnTo>
                <a:lnTo>
                  <a:pt x="244856" y="99059"/>
                </a:lnTo>
                <a:lnTo>
                  <a:pt x="241961" y="92709"/>
                </a:lnTo>
                <a:lnTo>
                  <a:pt x="231927" y="92709"/>
                </a:lnTo>
                <a:lnTo>
                  <a:pt x="217817" y="85089"/>
                </a:lnTo>
                <a:lnTo>
                  <a:pt x="181305" y="68579"/>
                </a:lnTo>
                <a:close/>
              </a:path>
              <a:path w="297180" h="298450">
                <a:moveTo>
                  <a:pt x="163728" y="90169"/>
                </a:moveTo>
                <a:lnTo>
                  <a:pt x="160731" y="91439"/>
                </a:lnTo>
                <a:lnTo>
                  <a:pt x="153924" y="93979"/>
                </a:lnTo>
                <a:lnTo>
                  <a:pt x="150240" y="97789"/>
                </a:lnTo>
                <a:lnTo>
                  <a:pt x="142290" y="105409"/>
                </a:lnTo>
                <a:lnTo>
                  <a:pt x="139331" y="109219"/>
                </a:lnTo>
                <a:lnTo>
                  <a:pt x="135458" y="116839"/>
                </a:lnTo>
                <a:lnTo>
                  <a:pt x="134696" y="121919"/>
                </a:lnTo>
                <a:lnTo>
                  <a:pt x="135547" y="128269"/>
                </a:lnTo>
                <a:lnTo>
                  <a:pt x="137045" y="132079"/>
                </a:lnTo>
                <a:lnTo>
                  <a:pt x="139636" y="135889"/>
                </a:lnTo>
                <a:lnTo>
                  <a:pt x="148374" y="129539"/>
                </a:lnTo>
                <a:lnTo>
                  <a:pt x="145935" y="125729"/>
                </a:lnTo>
                <a:lnTo>
                  <a:pt x="144945" y="121919"/>
                </a:lnTo>
                <a:lnTo>
                  <a:pt x="145872" y="115569"/>
                </a:lnTo>
                <a:lnTo>
                  <a:pt x="147955" y="113029"/>
                </a:lnTo>
                <a:lnTo>
                  <a:pt x="155613" y="105409"/>
                </a:lnTo>
                <a:lnTo>
                  <a:pt x="159486" y="102869"/>
                </a:lnTo>
                <a:lnTo>
                  <a:pt x="184068" y="102869"/>
                </a:lnTo>
                <a:lnTo>
                  <a:pt x="181737" y="100329"/>
                </a:lnTo>
                <a:lnTo>
                  <a:pt x="178244" y="97789"/>
                </a:lnTo>
                <a:lnTo>
                  <a:pt x="175704" y="95249"/>
                </a:lnTo>
                <a:lnTo>
                  <a:pt x="174104" y="93979"/>
                </a:lnTo>
                <a:lnTo>
                  <a:pt x="168884" y="91439"/>
                </a:lnTo>
                <a:lnTo>
                  <a:pt x="163728" y="90169"/>
                </a:lnTo>
                <a:close/>
              </a:path>
              <a:path w="297180" h="298450">
                <a:moveTo>
                  <a:pt x="210045" y="132079"/>
                </a:moveTo>
                <a:lnTo>
                  <a:pt x="198640" y="132079"/>
                </a:lnTo>
                <a:lnTo>
                  <a:pt x="201066" y="134619"/>
                </a:lnTo>
                <a:lnTo>
                  <a:pt x="203492" y="135889"/>
                </a:lnTo>
                <a:lnTo>
                  <a:pt x="205943" y="135889"/>
                </a:lnTo>
                <a:lnTo>
                  <a:pt x="210045" y="132079"/>
                </a:lnTo>
                <a:close/>
              </a:path>
              <a:path w="297180" h="298450">
                <a:moveTo>
                  <a:pt x="215328" y="34289"/>
                </a:moveTo>
                <a:lnTo>
                  <a:pt x="207467" y="41909"/>
                </a:lnTo>
                <a:lnTo>
                  <a:pt x="226771" y="83819"/>
                </a:lnTo>
                <a:lnTo>
                  <a:pt x="229222" y="88899"/>
                </a:lnTo>
                <a:lnTo>
                  <a:pt x="231927" y="92709"/>
                </a:lnTo>
                <a:lnTo>
                  <a:pt x="241961" y="92709"/>
                </a:lnTo>
                <a:lnTo>
                  <a:pt x="215328" y="34289"/>
                </a:lnTo>
                <a:close/>
              </a:path>
              <a:path w="297180" h="298450">
                <a:moveTo>
                  <a:pt x="258495" y="53339"/>
                </a:moveTo>
                <a:lnTo>
                  <a:pt x="251942" y="62229"/>
                </a:lnTo>
                <a:lnTo>
                  <a:pt x="257733" y="67309"/>
                </a:lnTo>
                <a:lnTo>
                  <a:pt x="263461" y="68579"/>
                </a:lnTo>
                <a:lnTo>
                  <a:pt x="274789" y="67309"/>
                </a:lnTo>
                <a:lnTo>
                  <a:pt x="280631" y="63499"/>
                </a:lnTo>
                <a:lnTo>
                  <a:pt x="286664" y="57149"/>
                </a:lnTo>
                <a:lnTo>
                  <a:pt x="265645" y="57149"/>
                </a:lnTo>
                <a:lnTo>
                  <a:pt x="262039" y="55879"/>
                </a:lnTo>
                <a:lnTo>
                  <a:pt x="258495" y="53339"/>
                </a:lnTo>
                <a:close/>
              </a:path>
              <a:path w="297180" h="298450">
                <a:moveTo>
                  <a:pt x="295008" y="30479"/>
                </a:moveTo>
                <a:lnTo>
                  <a:pt x="279488" y="30479"/>
                </a:lnTo>
                <a:lnTo>
                  <a:pt x="281647" y="31749"/>
                </a:lnTo>
                <a:lnTo>
                  <a:pt x="283425" y="33019"/>
                </a:lnTo>
                <a:lnTo>
                  <a:pt x="285407" y="35559"/>
                </a:lnTo>
                <a:lnTo>
                  <a:pt x="286258" y="38099"/>
                </a:lnTo>
                <a:lnTo>
                  <a:pt x="285711" y="44449"/>
                </a:lnTo>
                <a:lnTo>
                  <a:pt x="283768" y="48259"/>
                </a:lnTo>
                <a:lnTo>
                  <a:pt x="280149" y="50799"/>
                </a:lnTo>
                <a:lnTo>
                  <a:pt x="276567" y="54609"/>
                </a:lnTo>
                <a:lnTo>
                  <a:pt x="272961" y="57149"/>
                </a:lnTo>
                <a:lnTo>
                  <a:pt x="286664" y="57149"/>
                </a:lnTo>
                <a:lnTo>
                  <a:pt x="290296" y="54609"/>
                </a:lnTo>
                <a:lnTo>
                  <a:pt x="292925" y="50799"/>
                </a:lnTo>
                <a:lnTo>
                  <a:pt x="294551" y="45719"/>
                </a:lnTo>
                <a:lnTo>
                  <a:pt x="296164" y="41909"/>
                </a:lnTo>
                <a:lnTo>
                  <a:pt x="296570" y="38099"/>
                </a:lnTo>
                <a:lnTo>
                  <a:pt x="295008" y="30479"/>
                </a:lnTo>
                <a:close/>
              </a:path>
              <a:path w="297180" h="298450">
                <a:moveTo>
                  <a:pt x="255155" y="0"/>
                </a:moveTo>
                <a:lnTo>
                  <a:pt x="251701" y="1269"/>
                </a:lnTo>
                <a:lnTo>
                  <a:pt x="247903" y="2539"/>
                </a:lnTo>
                <a:lnTo>
                  <a:pt x="244106" y="5079"/>
                </a:lnTo>
                <a:lnTo>
                  <a:pt x="240385" y="7619"/>
                </a:lnTo>
                <a:lnTo>
                  <a:pt x="234327" y="12699"/>
                </a:lnTo>
                <a:lnTo>
                  <a:pt x="232371" y="15239"/>
                </a:lnTo>
                <a:lnTo>
                  <a:pt x="230886" y="19049"/>
                </a:lnTo>
                <a:lnTo>
                  <a:pt x="229400" y="21589"/>
                </a:lnTo>
                <a:lnTo>
                  <a:pt x="228498" y="24129"/>
                </a:lnTo>
                <a:lnTo>
                  <a:pt x="228180" y="25399"/>
                </a:lnTo>
                <a:lnTo>
                  <a:pt x="227723" y="27939"/>
                </a:lnTo>
                <a:lnTo>
                  <a:pt x="227888" y="31749"/>
                </a:lnTo>
                <a:lnTo>
                  <a:pt x="229527" y="36829"/>
                </a:lnTo>
                <a:lnTo>
                  <a:pt x="230962" y="39369"/>
                </a:lnTo>
                <a:lnTo>
                  <a:pt x="233032" y="40639"/>
                </a:lnTo>
                <a:lnTo>
                  <a:pt x="235305" y="43179"/>
                </a:lnTo>
                <a:lnTo>
                  <a:pt x="237947" y="44449"/>
                </a:lnTo>
                <a:lnTo>
                  <a:pt x="244005" y="46989"/>
                </a:lnTo>
                <a:lnTo>
                  <a:pt x="247167" y="45719"/>
                </a:lnTo>
                <a:lnTo>
                  <a:pt x="253746" y="44449"/>
                </a:lnTo>
                <a:lnTo>
                  <a:pt x="259003" y="40639"/>
                </a:lnTo>
                <a:lnTo>
                  <a:pt x="266217" y="36829"/>
                </a:lnTo>
                <a:lnTo>
                  <a:pt x="269790" y="34289"/>
                </a:lnTo>
                <a:lnTo>
                  <a:pt x="240728" y="34289"/>
                </a:lnTo>
                <a:lnTo>
                  <a:pt x="239712" y="33019"/>
                </a:lnTo>
                <a:lnTo>
                  <a:pt x="238112" y="31749"/>
                </a:lnTo>
                <a:lnTo>
                  <a:pt x="249872" y="11429"/>
                </a:lnTo>
                <a:lnTo>
                  <a:pt x="263403" y="11429"/>
                </a:lnTo>
                <a:lnTo>
                  <a:pt x="268147" y="5079"/>
                </a:lnTo>
                <a:lnTo>
                  <a:pt x="264655" y="2539"/>
                </a:lnTo>
                <a:lnTo>
                  <a:pt x="261353" y="1269"/>
                </a:lnTo>
                <a:lnTo>
                  <a:pt x="258254" y="1269"/>
                </a:lnTo>
                <a:lnTo>
                  <a:pt x="255155" y="0"/>
                </a:lnTo>
                <a:close/>
              </a:path>
              <a:path w="297180" h="298450">
                <a:moveTo>
                  <a:pt x="282079" y="19049"/>
                </a:moveTo>
                <a:lnTo>
                  <a:pt x="275920" y="19049"/>
                </a:lnTo>
                <a:lnTo>
                  <a:pt x="269633" y="21589"/>
                </a:lnTo>
                <a:lnTo>
                  <a:pt x="264528" y="24129"/>
                </a:lnTo>
                <a:lnTo>
                  <a:pt x="257492" y="29209"/>
                </a:lnTo>
                <a:lnTo>
                  <a:pt x="252603" y="31749"/>
                </a:lnTo>
                <a:lnTo>
                  <a:pt x="246608" y="34289"/>
                </a:lnTo>
                <a:lnTo>
                  <a:pt x="269790" y="34289"/>
                </a:lnTo>
                <a:lnTo>
                  <a:pt x="271576" y="33019"/>
                </a:lnTo>
                <a:lnTo>
                  <a:pt x="275145" y="31749"/>
                </a:lnTo>
                <a:lnTo>
                  <a:pt x="276923" y="31749"/>
                </a:lnTo>
                <a:lnTo>
                  <a:pt x="279488" y="30479"/>
                </a:lnTo>
                <a:lnTo>
                  <a:pt x="295008" y="30479"/>
                </a:lnTo>
                <a:lnTo>
                  <a:pt x="293306" y="26669"/>
                </a:lnTo>
                <a:lnTo>
                  <a:pt x="290677" y="24129"/>
                </a:lnTo>
                <a:lnTo>
                  <a:pt x="287997" y="21589"/>
                </a:lnTo>
                <a:lnTo>
                  <a:pt x="285127" y="20319"/>
                </a:lnTo>
                <a:lnTo>
                  <a:pt x="282079" y="19049"/>
                </a:lnTo>
                <a:close/>
              </a:path>
              <a:path w="297180" h="298450">
                <a:moveTo>
                  <a:pt x="263403" y="11429"/>
                </a:moveTo>
                <a:lnTo>
                  <a:pt x="255892" y="11429"/>
                </a:lnTo>
                <a:lnTo>
                  <a:pt x="258775" y="12699"/>
                </a:lnTo>
                <a:lnTo>
                  <a:pt x="261505" y="13969"/>
                </a:lnTo>
                <a:lnTo>
                  <a:pt x="263403" y="1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211249" y="4375658"/>
            <a:ext cx="797636" cy="468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2244344" y="4375530"/>
            <a:ext cx="255270" cy="264795"/>
          </a:xfrm>
          <a:custGeom>
            <a:avLst/>
            <a:gdLst/>
            <a:ahLst/>
            <a:cxnLst/>
            <a:rect l="l" t="t" r="r" b="b"/>
            <a:pathLst>
              <a:path w="255269" h="264795">
                <a:moveTo>
                  <a:pt x="6985" y="210947"/>
                </a:moveTo>
                <a:lnTo>
                  <a:pt x="0" y="218059"/>
                </a:lnTo>
                <a:lnTo>
                  <a:pt x="46355" y="264414"/>
                </a:lnTo>
                <a:lnTo>
                  <a:pt x="54229" y="256540"/>
                </a:lnTo>
                <a:lnTo>
                  <a:pt x="29972" y="232283"/>
                </a:lnTo>
                <a:lnTo>
                  <a:pt x="26543" y="228981"/>
                </a:lnTo>
                <a:lnTo>
                  <a:pt x="24003" y="225425"/>
                </a:lnTo>
                <a:lnTo>
                  <a:pt x="20828" y="219456"/>
                </a:lnTo>
                <a:lnTo>
                  <a:pt x="20533" y="218059"/>
                </a:lnTo>
                <a:lnTo>
                  <a:pt x="14097" y="218059"/>
                </a:lnTo>
                <a:lnTo>
                  <a:pt x="6985" y="210947"/>
                </a:lnTo>
                <a:close/>
              </a:path>
              <a:path w="255269" h="264795">
                <a:moveTo>
                  <a:pt x="85743" y="168275"/>
                </a:moveTo>
                <a:lnTo>
                  <a:pt x="68580" y="168275"/>
                </a:lnTo>
                <a:lnTo>
                  <a:pt x="71628" y="169799"/>
                </a:lnTo>
                <a:lnTo>
                  <a:pt x="74803" y="173101"/>
                </a:lnTo>
                <a:lnTo>
                  <a:pt x="76835" y="175133"/>
                </a:lnTo>
                <a:lnTo>
                  <a:pt x="74803" y="179197"/>
                </a:lnTo>
                <a:lnTo>
                  <a:pt x="71119" y="184785"/>
                </a:lnTo>
                <a:lnTo>
                  <a:pt x="65405" y="191897"/>
                </a:lnTo>
                <a:lnTo>
                  <a:pt x="62651" y="195453"/>
                </a:lnTo>
                <a:lnTo>
                  <a:pt x="56613" y="208407"/>
                </a:lnTo>
                <a:lnTo>
                  <a:pt x="56209" y="210185"/>
                </a:lnTo>
                <a:lnTo>
                  <a:pt x="56133" y="213995"/>
                </a:lnTo>
                <a:lnTo>
                  <a:pt x="57100" y="217043"/>
                </a:lnTo>
                <a:lnTo>
                  <a:pt x="57912" y="219710"/>
                </a:lnTo>
                <a:lnTo>
                  <a:pt x="59436" y="222377"/>
                </a:lnTo>
                <a:lnTo>
                  <a:pt x="65531" y="228473"/>
                </a:lnTo>
                <a:lnTo>
                  <a:pt x="70104" y="230251"/>
                </a:lnTo>
                <a:lnTo>
                  <a:pt x="75311" y="229997"/>
                </a:lnTo>
                <a:lnTo>
                  <a:pt x="80644" y="229870"/>
                </a:lnTo>
                <a:lnTo>
                  <a:pt x="85725" y="227076"/>
                </a:lnTo>
                <a:lnTo>
                  <a:pt x="90805" y="221996"/>
                </a:lnTo>
                <a:lnTo>
                  <a:pt x="93847" y="219075"/>
                </a:lnTo>
                <a:lnTo>
                  <a:pt x="74549" y="219075"/>
                </a:lnTo>
                <a:lnTo>
                  <a:pt x="72008" y="218059"/>
                </a:lnTo>
                <a:lnTo>
                  <a:pt x="66801" y="209296"/>
                </a:lnTo>
                <a:lnTo>
                  <a:pt x="67056" y="207518"/>
                </a:lnTo>
                <a:lnTo>
                  <a:pt x="77978" y="190627"/>
                </a:lnTo>
                <a:lnTo>
                  <a:pt x="81280" y="185293"/>
                </a:lnTo>
                <a:lnTo>
                  <a:pt x="82931" y="181356"/>
                </a:lnTo>
                <a:lnTo>
                  <a:pt x="98860" y="181356"/>
                </a:lnTo>
                <a:lnTo>
                  <a:pt x="94742" y="177165"/>
                </a:lnTo>
                <a:lnTo>
                  <a:pt x="85743" y="168275"/>
                </a:lnTo>
                <a:close/>
              </a:path>
              <a:path w="255269" h="264795">
                <a:moveTo>
                  <a:pt x="98860" y="181356"/>
                </a:moveTo>
                <a:lnTo>
                  <a:pt x="82931" y="181356"/>
                </a:lnTo>
                <a:lnTo>
                  <a:pt x="86613" y="184912"/>
                </a:lnTo>
                <a:lnTo>
                  <a:pt x="89281" y="187579"/>
                </a:lnTo>
                <a:lnTo>
                  <a:pt x="91439" y="190627"/>
                </a:lnTo>
                <a:lnTo>
                  <a:pt x="92456" y="193294"/>
                </a:lnTo>
                <a:lnTo>
                  <a:pt x="93599" y="196723"/>
                </a:lnTo>
                <a:lnTo>
                  <a:pt x="93725" y="200279"/>
                </a:lnTo>
                <a:lnTo>
                  <a:pt x="92591" y="204343"/>
                </a:lnTo>
                <a:lnTo>
                  <a:pt x="77469" y="218821"/>
                </a:lnTo>
                <a:lnTo>
                  <a:pt x="74549" y="219075"/>
                </a:lnTo>
                <a:lnTo>
                  <a:pt x="93847" y="219075"/>
                </a:lnTo>
                <a:lnTo>
                  <a:pt x="93980" y="218948"/>
                </a:lnTo>
                <a:lnTo>
                  <a:pt x="101092" y="198247"/>
                </a:lnTo>
                <a:lnTo>
                  <a:pt x="112585" y="198247"/>
                </a:lnTo>
                <a:lnTo>
                  <a:pt x="116712" y="194183"/>
                </a:lnTo>
                <a:lnTo>
                  <a:pt x="113918" y="193294"/>
                </a:lnTo>
                <a:lnTo>
                  <a:pt x="111379" y="192151"/>
                </a:lnTo>
                <a:lnTo>
                  <a:pt x="109093" y="190500"/>
                </a:lnTo>
                <a:lnTo>
                  <a:pt x="106806" y="188976"/>
                </a:lnTo>
                <a:lnTo>
                  <a:pt x="101981" y="184531"/>
                </a:lnTo>
                <a:lnTo>
                  <a:pt x="98860" y="181356"/>
                </a:lnTo>
                <a:close/>
              </a:path>
              <a:path w="255269" h="264795">
                <a:moveTo>
                  <a:pt x="26669" y="194310"/>
                </a:moveTo>
                <a:lnTo>
                  <a:pt x="12097" y="209296"/>
                </a:lnTo>
                <a:lnTo>
                  <a:pt x="12573" y="212979"/>
                </a:lnTo>
                <a:lnTo>
                  <a:pt x="14097" y="218059"/>
                </a:lnTo>
                <a:lnTo>
                  <a:pt x="20533" y="218059"/>
                </a:lnTo>
                <a:lnTo>
                  <a:pt x="20319" y="217043"/>
                </a:lnTo>
                <a:lnTo>
                  <a:pt x="21081" y="212217"/>
                </a:lnTo>
                <a:lnTo>
                  <a:pt x="31242" y="204343"/>
                </a:lnTo>
                <a:lnTo>
                  <a:pt x="26669" y="194310"/>
                </a:lnTo>
                <a:close/>
              </a:path>
              <a:path w="255269" h="264795">
                <a:moveTo>
                  <a:pt x="66293" y="156718"/>
                </a:moveTo>
                <a:lnTo>
                  <a:pt x="39878" y="179324"/>
                </a:lnTo>
                <a:lnTo>
                  <a:pt x="37973" y="183388"/>
                </a:lnTo>
                <a:lnTo>
                  <a:pt x="37211" y="187325"/>
                </a:lnTo>
                <a:lnTo>
                  <a:pt x="37564" y="190627"/>
                </a:lnTo>
                <a:lnTo>
                  <a:pt x="38100" y="194564"/>
                </a:lnTo>
                <a:lnTo>
                  <a:pt x="39497" y="198374"/>
                </a:lnTo>
                <a:lnTo>
                  <a:pt x="42163" y="202311"/>
                </a:lnTo>
                <a:lnTo>
                  <a:pt x="50926" y="195707"/>
                </a:lnTo>
                <a:lnTo>
                  <a:pt x="48387" y="191516"/>
                </a:lnTo>
                <a:lnTo>
                  <a:pt x="47498" y="187960"/>
                </a:lnTo>
                <a:lnTo>
                  <a:pt x="65786" y="168529"/>
                </a:lnTo>
                <a:lnTo>
                  <a:pt x="68580" y="168275"/>
                </a:lnTo>
                <a:lnTo>
                  <a:pt x="85743" y="168275"/>
                </a:lnTo>
                <a:lnTo>
                  <a:pt x="84200" y="166751"/>
                </a:lnTo>
                <a:lnTo>
                  <a:pt x="80772" y="163195"/>
                </a:lnTo>
                <a:lnTo>
                  <a:pt x="78231" y="160909"/>
                </a:lnTo>
                <a:lnTo>
                  <a:pt x="76581" y="159893"/>
                </a:lnTo>
                <a:lnTo>
                  <a:pt x="74041" y="158115"/>
                </a:lnTo>
                <a:lnTo>
                  <a:pt x="71374" y="157226"/>
                </a:lnTo>
                <a:lnTo>
                  <a:pt x="66293" y="156718"/>
                </a:lnTo>
                <a:close/>
              </a:path>
              <a:path w="255269" h="264795">
                <a:moveTo>
                  <a:pt x="112585" y="198247"/>
                </a:moveTo>
                <a:lnTo>
                  <a:pt x="101092" y="198247"/>
                </a:lnTo>
                <a:lnTo>
                  <a:pt x="103505" y="200152"/>
                </a:lnTo>
                <a:lnTo>
                  <a:pt x="106044" y="201549"/>
                </a:lnTo>
                <a:lnTo>
                  <a:pt x="108457" y="202311"/>
                </a:lnTo>
                <a:lnTo>
                  <a:pt x="112585" y="198247"/>
                </a:lnTo>
                <a:close/>
              </a:path>
              <a:path w="255269" h="264795">
                <a:moveTo>
                  <a:pt x="86741" y="131191"/>
                </a:moveTo>
                <a:lnTo>
                  <a:pt x="79756" y="138303"/>
                </a:lnTo>
                <a:lnTo>
                  <a:pt x="126111" y="184658"/>
                </a:lnTo>
                <a:lnTo>
                  <a:pt x="133985" y="176784"/>
                </a:lnTo>
                <a:lnTo>
                  <a:pt x="109728" y="152527"/>
                </a:lnTo>
                <a:lnTo>
                  <a:pt x="106299" y="149225"/>
                </a:lnTo>
                <a:lnTo>
                  <a:pt x="103758" y="145796"/>
                </a:lnTo>
                <a:lnTo>
                  <a:pt x="100583" y="139700"/>
                </a:lnTo>
                <a:lnTo>
                  <a:pt x="100289" y="138303"/>
                </a:lnTo>
                <a:lnTo>
                  <a:pt x="93853" y="138303"/>
                </a:lnTo>
                <a:lnTo>
                  <a:pt x="86741" y="131191"/>
                </a:lnTo>
                <a:close/>
              </a:path>
              <a:path w="255269" h="264795">
                <a:moveTo>
                  <a:pt x="141350" y="78867"/>
                </a:moveTo>
                <a:lnTo>
                  <a:pt x="134112" y="81788"/>
                </a:lnTo>
                <a:lnTo>
                  <a:pt x="128016" y="88011"/>
                </a:lnTo>
                <a:lnTo>
                  <a:pt x="121538" y="94361"/>
                </a:lnTo>
                <a:lnTo>
                  <a:pt x="118491" y="101727"/>
                </a:lnTo>
                <a:lnTo>
                  <a:pt x="118744" y="110109"/>
                </a:lnTo>
                <a:lnTo>
                  <a:pt x="119721" y="116272"/>
                </a:lnTo>
                <a:lnTo>
                  <a:pt x="148385" y="145061"/>
                </a:lnTo>
                <a:lnTo>
                  <a:pt x="162560" y="146050"/>
                </a:lnTo>
                <a:lnTo>
                  <a:pt x="170053" y="142748"/>
                </a:lnTo>
                <a:lnTo>
                  <a:pt x="177673" y="135255"/>
                </a:lnTo>
                <a:lnTo>
                  <a:pt x="162051" y="135255"/>
                </a:lnTo>
                <a:lnTo>
                  <a:pt x="151383" y="135001"/>
                </a:lnTo>
                <a:lnTo>
                  <a:pt x="146050" y="132588"/>
                </a:lnTo>
                <a:lnTo>
                  <a:pt x="140716" y="127762"/>
                </a:lnTo>
                <a:lnTo>
                  <a:pt x="147574" y="120904"/>
                </a:lnTo>
                <a:lnTo>
                  <a:pt x="134619" y="120904"/>
                </a:lnTo>
                <a:lnTo>
                  <a:pt x="130810" y="116586"/>
                </a:lnTo>
                <a:lnTo>
                  <a:pt x="129130" y="112268"/>
                </a:lnTo>
                <a:lnTo>
                  <a:pt x="129031" y="102235"/>
                </a:lnTo>
                <a:lnTo>
                  <a:pt x="130937" y="97917"/>
                </a:lnTo>
                <a:lnTo>
                  <a:pt x="138556" y="90297"/>
                </a:lnTo>
                <a:lnTo>
                  <a:pt x="143256" y="88646"/>
                </a:lnTo>
                <a:lnTo>
                  <a:pt x="170490" y="88646"/>
                </a:lnTo>
                <a:lnTo>
                  <a:pt x="167445" y="85961"/>
                </a:lnTo>
                <a:lnTo>
                  <a:pt x="161544" y="82280"/>
                </a:lnTo>
                <a:lnTo>
                  <a:pt x="155547" y="80004"/>
                </a:lnTo>
                <a:lnTo>
                  <a:pt x="149479" y="79121"/>
                </a:lnTo>
                <a:lnTo>
                  <a:pt x="141350" y="78867"/>
                </a:lnTo>
                <a:close/>
              </a:path>
              <a:path w="255269" h="264795">
                <a:moveTo>
                  <a:pt x="106425" y="114554"/>
                </a:moveTo>
                <a:lnTo>
                  <a:pt x="91820" y="129286"/>
                </a:lnTo>
                <a:lnTo>
                  <a:pt x="92247" y="132588"/>
                </a:lnTo>
                <a:lnTo>
                  <a:pt x="92367" y="133350"/>
                </a:lnTo>
                <a:lnTo>
                  <a:pt x="93853" y="138303"/>
                </a:lnTo>
                <a:lnTo>
                  <a:pt x="100289" y="138303"/>
                </a:lnTo>
                <a:lnTo>
                  <a:pt x="100075" y="137287"/>
                </a:lnTo>
                <a:lnTo>
                  <a:pt x="100456" y="134874"/>
                </a:lnTo>
                <a:lnTo>
                  <a:pt x="110998" y="124587"/>
                </a:lnTo>
                <a:lnTo>
                  <a:pt x="106425" y="114554"/>
                </a:lnTo>
                <a:close/>
              </a:path>
              <a:path w="255269" h="264795">
                <a:moveTo>
                  <a:pt x="182244" y="100584"/>
                </a:moveTo>
                <a:lnTo>
                  <a:pt x="173100" y="107696"/>
                </a:lnTo>
                <a:lnTo>
                  <a:pt x="175260" y="112268"/>
                </a:lnTo>
                <a:lnTo>
                  <a:pt x="176010" y="115697"/>
                </a:lnTo>
                <a:lnTo>
                  <a:pt x="176103" y="116586"/>
                </a:lnTo>
                <a:lnTo>
                  <a:pt x="175477" y="120142"/>
                </a:lnTo>
                <a:lnTo>
                  <a:pt x="175006" y="123444"/>
                </a:lnTo>
                <a:lnTo>
                  <a:pt x="173355" y="126619"/>
                </a:lnTo>
                <a:lnTo>
                  <a:pt x="166624" y="133350"/>
                </a:lnTo>
                <a:lnTo>
                  <a:pt x="162051" y="135255"/>
                </a:lnTo>
                <a:lnTo>
                  <a:pt x="177673" y="135255"/>
                </a:lnTo>
                <a:lnTo>
                  <a:pt x="182244" y="130683"/>
                </a:lnTo>
                <a:lnTo>
                  <a:pt x="185419" y="124841"/>
                </a:lnTo>
                <a:lnTo>
                  <a:pt x="186181" y="118745"/>
                </a:lnTo>
                <a:lnTo>
                  <a:pt x="187070" y="112776"/>
                </a:lnTo>
                <a:lnTo>
                  <a:pt x="185800" y="106680"/>
                </a:lnTo>
                <a:lnTo>
                  <a:pt x="182244" y="100584"/>
                </a:lnTo>
                <a:close/>
              </a:path>
              <a:path w="255269" h="264795">
                <a:moveTo>
                  <a:pt x="170490" y="88646"/>
                </a:moveTo>
                <a:lnTo>
                  <a:pt x="143256" y="88646"/>
                </a:lnTo>
                <a:lnTo>
                  <a:pt x="148844" y="89154"/>
                </a:lnTo>
                <a:lnTo>
                  <a:pt x="152400" y="89408"/>
                </a:lnTo>
                <a:lnTo>
                  <a:pt x="156337" y="91440"/>
                </a:lnTo>
                <a:lnTo>
                  <a:pt x="160528" y="94996"/>
                </a:lnTo>
                <a:lnTo>
                  <a:pt x="134619" y="120904"/>
                </a:lnTo>
                <a:lnTo>
                  <a:pt x="147574" y="120904"/>
                </a:lnTo>
                <a:lnTo>
                  <a:pt x="175260" y="93218"/>
                </a:lnTo>
                <a:lnTo>
                  <a:pt x="174370" y="92202"/>
                </a:lnTo>
                <a:lnTo>
                  <a:pt x="173228" y="91059"/>
                </a:lnTo>
                <a:lnTo>
                  <a:pt x="170490" y="88646"/>
                </a:lnTo>
                <a:close/>
              </a:path>
              <a:path w="255269" h="264795">
                <a:moveTo>
                  <a:pt x="149606" y="33147"/>
                </a:moveTo>
                <a:lnTo>
                  <a:pt x="141731" y="41021"/>
                </a:lnTo>
                <a:lnTo>
                  <a:pt x="205739" y="105029"/>
                </a:lnTo>
                <a:lnTo>
                  <a:pt x="213613" y="97155"/>
                </a:lnTo>
                <a:lnTo>
                  <a:pt x="149606" y="33147"/>
                </a:lnTo>
                <a:close/>
              </a:path>
              <a:path w="255269" h="264795">
                <a:moveTo>
                  <a:pt x="184023" y="34036"/>
                </a:moveTo>
                <a:lnTo>
                  <a:pt x="175513" y="42418"/>
                </a:lnTo>
                <a:lnTo>
                  <a:pt x="239649" y="71374"/>
                </a:lnTo>
                <a:lnTo>
                  <a:pt x="240537" y="73406"/>
                </a:lnTo>
                <a:lnTo>
                  <a:pt x="242824" y="78232"/>
                </a:lnTo>
                <a:lnTo>
                  <a:pt x="243967" y="80899"/>
                </a:lnTo>
                <a:lnTo>
                  <a:pt x="244371" y="82280"/>
                </a:lnTo>
                <a:lnTo>
                  <a:pt x="244729" y="83947"/>
                </a:lnTo>
                <a:lnTo>
                  <a:pt x="244601" y="85598"/>
                </a:lnTo>
                <a:lnTo>
                  <a:pt x="235712" y="96139"/>
                </a:lnTo>
                <a:lnTo>
                  <a:pt x="243967" y="102616"/>
                </a:lnTo>
                <a:lnTo>
                  <a:pt x="255010" y="88011"/>
                </a:lnTo>
                <a:lnTo>
                  <a:pt x="254888" y="83693"/>
                </a:lnTo>
                <a:lnTo>
                  <a:pt x="252856" y="76708"/>
                </a:lnTo>
                <a:lnTo>
                  <a:pt x="250825" y="71755"/>
                </a:lnTo>
                <a:lnTo>
                  <a:pt x="247523" y="64770"/>
                </a:lnTo>
                <a:lnTo>
                  <a:pt x="244692" y="58547"/>
                </a:lnTo>
                <a:lnTo>
                  <a:pt x="234695" y="58547"/>
                </a:lnTo>
                <a:lnTo>
                  <a:pt x="229869" y="55753"/>
                </a:lnTo>
                <a:lnTo>
                  <a:pt x="225170" y="53340"/>
                </a:lnTo>
                <a:lnTo>
                  <a:pt x="184023" y="34036"/>
                </a:lnTo>
                <a:close/>
              </a:path>
              <a:path w="255269" h="264795">
                <a:moveTo>
                  <a:pt x="218058" y="0"/>
                </a:moveTo>
                <a:lnTo>
                  <a:pt x="210185" y="7874"/>
                </a:lnTo>
                <a:lnTo>
                  <a:pt x="227330" y="44831"/>
                </a:lnTo>
                <a:lnTo>
                  <a:pt x="229488" y="49530"/>
                </a:lnTo>
                <a:lnTo>
                  <a:pt x="231901" y="54102"/>
                </a:lnTo>
                <a:lnTo>
                  <a:pt x="234695" y="58547"/>
                </a:lnTo>
                <a:lnTo>
                  <a:pt x="244692" y="58547"/>
                </a:lnTo>
                <a:lnTo>
                  <a:pt x="2180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2733294" y="4374896"/>
            <a:ext cx="249554" cy="265430"/>
          </a:xfrm>
          <a:custGeom>
            <a:avLst/>
            <a:gdLst/>
            <a:ahLst/>
            <a:cxnLst/>
            <a:rect l="l" t="t" r="r" b="b"/>
            <a:pathLst>
              <a:path w="249555" h="265429">
                <a:moveTo>
                  <a:pt x="7112" y="211581"/>
                </a:moveTo>
                <a:lnTo>
                  <a:pt x="0" y="218693"/>
                </a:lnTo>
                <a:lnTo>
                  <a:pt x="46355" y="265048"/>
                </a:lnTo>
                <a:lnTo>
                  <a:pt x="54229" y="257174"/>
                </a:lnTo>
                <a:lnTo>
                  <a:pt x="22987" y="225932"/>
                </a:lnTo>
                <a:lnTo>
                  <a:pt x="20193" y="220725"/>
                </a:lnTo>
                <a:lnTo>
                  <a:pt x="20334" y="218185"/>
                </a:lnTo>
                <a:lnTo>
                  <a:pt x="13716" y="218185"/>
                </a:lnTo>
                <a:lnTo>
                  <a:pt x="7112" y="211581"/>
                </a:lnTo>
                <a:close/>
              </a:path>
              <a:path w="249555" h="265429">
                <a:moveTo>
                  <a:pt x="56387" y="199643"/>
                </a:moveTo>
                <a:lnTo>
                  <a:pt x="35306" y="199643"/>
                </a:lnTo>
                <a:lnTo>
                  <a:pt x="37718" y="199770"/>
                </a:lnTo>
                <a:lnTo>
                  <a:pt x="39878" y="200786"/>
                </a:lnTo>
                <a:lnTo>
                  <a:pt x="42163" y="201802"/>
                </a:lnTo>
                <a:lnTo>
                  <a:pt x="44878" y="203882"/>
                </a:lnTo>
                <a:lnTo>
                  <a:pt x="76200" y="235203"/>
                </a:lnTo>
                <a:lnTo>
                  <a:pt x="84074" y="227329"/>
                </a:lnTo>
                <a:lnTo>
                  <a:pt x="56387" y="199643"/>
                </a:lnTo>
                <a:close/>
              </a:path>
              <a:path w="249555" h="265429">
                <a:moveTo>
                  <a:pt x="36449" y="187832"/>
                </a:moveTo>
                <a:lnTo>
                  <a:pt x="11937" y="209676"/>
                </a:lnTo>
                <a:lnTo>
                  <a:pt x="13716" y="218185"/>
                </a:lnTo>
                <a:lnTo>
                  <a:pt x="20334" y="218185"/>
                </a:lnTo>
                <a:lnTo>
                  <a:pt x="20447" y="216153"/>
                </a:lnTo>
                <a:lnTo>
                  <a:pt x="20828" y="211581"/>
                </a:lnTo>
                <a:lnTo>
                  <a:pt x="22606" y="207644"/>
                </a:lnTo>
                <a:lnTo>
                  <a:pt x="28067" y="202183"/>
                </a:lnTo>
                <a:lnTo>
                  <a:pt x="30353" y="200786"/>
                </a:lnTo>
                <a:lnTo>
                  <a:pt x="32900" y="200277"/>
                </a:lnTo>
                <a:lnTo>
                  <a:pt x="35306" y="199643"/>
                </a:lnTo>
                <a:lnTo>
                  <a:pt x="56387" y="199643"/>
                </a:lnTo>
                <a:lnTo>
                  <a:pt x="51943" y="195198"/>
                </a:lnTo>
                <a:lnTo>
                  <a:pt x="49275" y="192785"/>
                </a:lnTo>
                <a:lnTo>
                  <a:pt x="47498" y="191642"/>
                </a:lnTo>
                <a:lnTo>
                  <a:pt x="44831" y="189864"/>
                </a:lnTo>
                <a:lnTo>
                  <a:pt x="42037" y="188721"/>
                </a:lnTo>
                <a:lnTo>
                  <a:pt x="39243" y="188340"/>
                </a:lnTo>
                <a:lnTo>
                  <a:pt x="36449" y="187832"/>
                </a:lnTo>
                <a:close/>
              </a:path>
              <a:path w="249555" h="265429">
                <a:moveTo>
                  <a:pt x="80899" y="139826"/>
                </a:moveTo>
                <a:lnTo>
                  <a:pt x="73787" y="142874"/>
                </a:lnTo>
                <a:lnTo>
                  <a:pt x="61213" y="155447"/>
                </a:lnTo>
                <a:lnTo>
                  <a:pt x="58166" y="162813"/>
                </a:lnTo>
                <a:lnTo>
                  <a:pt x="58419" y="171195"/>
                </a:lnTo>
                <a:lnTo>
                  <a:pt x="82105" y="203882"/>
                </a:lnTo>
                <a:lnTo>
                  <a:pt x="102235" y="207136"/>
                </a:lnTo>
                <a:lnTo>
                  <a:pt x="109728" y="203834"/>
                </a:lnTo>
                <a:lnTo>
                  <a:pt x="117221" y="196341"/>
                </a:lnTo>
                <a:lnTo>
                  <a:pt x="101600" y="196341"/>
                </a:lnTo>
                <a:lnTo>
                  <a:pt x="91058" y="196087"/>
                </a:lnTo>
                <a:lnTo>
                  <a:pt x="85725" y="193674"/>
                </a:lnTo>
                <a:lnTo>
                  <a:pt x="80263" y="188848"/>
                </a:lnTo>
                <a:lnTo>
                  <a:pt x="87248" y="181863"/>
                </a:lnTo>
                <a:lnTo>
                  <a:pt x="74294" y="181863"/>
                </a:lnTo>
                <a:lnTo>
                  <a:pt x="70485" y="177672"/>
                </a:lnTo>
                <a:lnTo>
                  <a:pt x="68580" y="172973"/>
                </a:lnTo>
                <a:lnTo>
                  <a:pt x="68706" y="163321"/>
                </a:lnTo>
                <a:lnTo>
                  <a:pt x="70485" y="159003"/>
                </a:lnTo>
                <a:lnTo>
                  <a:pt x="74168" y="155447"/>
                </a:lnTo>
                <a:lnTo>
                  <a:pt x="78105" y="151383"/>
                </a:lnTo>
                <a:lnTo>
                  <a:pt x="82931" y="149732"/>
                </a:lnTo>
                <a:lnTo>
                  <a:pt x="110048" y="149732"/>
                </a:lnTo>
                <a:lnTo>
                  <a:pt x="107013" y="147048"/>
                </a:lnTo>
                <a:lnTo>
                  <a:pt x="101155" y="143367"/>
                </a:lnTo>
                <a:lnTo>
                  <a:pt x="95202" y="141091"/>
                </a:lnTo>
                <a:lnTo>
                  <a:pt x="89154" y="140207"/>
                </a:lnTo>
                <a:lnTo>
                  <a:pt x="80899" y="139826"/>
                </a:lnTo>
                <a:close/>
              </a:path>
              <a:path w="249555" h="265429">
                <a:moveTo>
                  <a:pt x="121919" y="161670"/>
                </a:moveTo>
                <a:lnTo>
                  <a:pt x="112775" y="168782"/>
                </a:lnTo>
                <a:lnTo>
                  <a:pt x="114935" y="173354"/>
                </a:lnTo>
                <a:lnTo>
                  <a:pt x="115685" y="177359"/>
                </a:lnTo>
                <a:lnTo>
                  <a:pt x="101600" y="196341"/>
                </a:lnTo>
                <a:lnTo>
                  <a:pt x="117221" y="196341"/>
                </a:lnTo>
                <a:lnTo>
                  <a:pt x="121919" y="191642"/>
                </a:lnTo>
                <a:lnTo>
                  <a:pt x="124968" y="185927"/>
                </a:lnTo>
                <a:lnTo>
                  <a:pt x="125856" y="179831"/>
                </a:lnTo>
                <a:lnTo>
                  <a:pt x="126618" y="173735"/>
                </a:lnTo>
                <a:lnTo>
                  <a:pt x="125349" y="167766"/>
                </a:lnTo>
                <a:lnTo>
                  <a:pt x="121919" y="161670"/>
                </a:lnTo>
                <a:close/>
              </a:path>
              <a:path w="249555" h="265429">
                <a:moveTo>
                  <a:pt x="110048" y="149732"/>
                </a:moveTo>
                <a:lnTo>
                  <a:pt x="82931" y="149732"/>
                </a:lnTo>
                <a:lnTo>
                  <a:pt x="88392" y="150240"/>
                </a:lnTo>
                <a:lnTo>
                  <a:pt x="91948" y="150494"/>
                </a:lnTo>
                <a:lnTo>
                  <a:pt x="95885" y="152526"/>
                </a:lnTo>
                <a:lnTo>
                  <a:pt x="100203" y="156082"/>
                </a:lnTo>
                <a:lnTo>
                  <a:pt x="74294" y="181863"/>
                </a:lnTo>
                <a:lnTo>
                  <a:pt x="87248" y="181863"/>
                </a:lnTo>
                <a:lnTo>
                  <a:pt x="114935" y="154177"/>
                </a:lnTo>
                <a:lnTo>
                  <a:pt x="113918" y="153288"/>
                </a:lnTo>
                <a:lnTo>
                  <a:pt x="113283" y="152526"/>
                </a:lnTo>
                <a:lnTo>
                  <a:pt x="112775" y="152145"/>
                </a:lnTo>
                <a:lnTo>
                  <a:pt x="110048" y="149732"/>
                </a:lnTo>
                <a:close/>
              </a:path>
              <a:path w="249555" h="265429">
                <a:moveTo>
                  <a:pt x="103758" y="114934"/>
                </a:moveTo>
                <a:lnTo>
                  <a:pt x="95504" y="123189"/>
                </a:lnTo>
                <a:lnTo>
                  <a:pt x="159512" y="152018"/>
                </a:lnTo>
                <a:lnTo>
                  <a:pt x="166878" y="144652"/>
                </a:lnTo>
                <a:lnTo>
                  <a:pt x="164418" y="139191"/>
                </a:lnTo>
                <a:lnTo>
                  <a:pt x="153797" y="139191"/>
                </a:lnTo>
                <a:lnTo>
                  <a:pt x="149732" y="136778"/>
                </a:lnTo>
                <a:lnTo>
                  <a:pt x="145542" y="134619"/>
                </a:lnTo>
                <a:lnTo>
                  <a:pt x="103758" y="114934"/>
                </a:lnTo>
                <a:close/>
              </a:path>
              <a:path w="249555" h="265429">
                <a:moveTo>
                  <a:pt x="138049" y="80644"/>
                </a:moveTo>
                <a:lnTo>
                  <a:pt x="129920" y="88772"/>
                </a:lnTo>
                <a:lnTo>
                  <a:pt x="147955" y="127380"/>
                </a:lnTo>
                <a:lnTo>
                  <a:pt x="150113" y="132079"/>
                </a:lnTo>
                <a:lnTo>
                  <a:pt x="152019" y="136016"/>
                </a:lnTo>
                <a:lnTo>
                  <a:pt x="153797" y="139191"/>
                </a:lnTo>
                <a:lnTo>
                  <a:pt x="164418" y="139191"/>
                </a:lnTo>
                <a:lnTo>
                  <a:pt x="138049" y="80644"/>
                </a:lnTo>
                <a:close/>
              </a:path>
              <a:path w="249555" h="265429">
                <a:moveTo>
                  <a:pt x="175768" y="45084"/>
                </a:moveTo>
                <a:lnTo>
                  <a:pt x="168656" y="48005"/>
                </a:lnTo>
                <a:lnTo>
                  <a:pt x="162432" y="54228"/>
                </a:lnTo>
                <a:lnTo>
                  <a:pt x="155956" y="60578"/>
                </a:lnTo>
                <a:lnTo>
                  <a:pt x="152907" y="67944"/>
                </a:lnTo>
                <a:lnTo>
                  <a:pt x="153288" y="76326"/>
                </a:lnTo>
                <a:lnTo>
                  <a:pt x="154191" y="82490"/>
                </a:lnTo>
                <a:lnTo>
                  <a:pt x="182874" y="111279"/>
                </a:lnTo>
                <a:lnTo>
                  <a:pt x="197104" y="112267"/>
                </a:lnTo>
                <a:lnTo>
                  <a:pt x="204597" y="109092"/>
                </a:lnTo>
                <a:lnTo>
                  <a:pt x="212090" y="101472"/>
                </a:lnTo>
                <a:lnTo>
                  <a:pt x="196469" y="101472"/>
                </a:lnTo>
                <a:lnTo>
                  <a:pt x="185800" y="101218"/>
                </a:lnTo>
                <a:lnTo>
                  <a:pt x="180467" y="98805"/>
                </a:lnTo>
                <a:lnTo>
                  <a:pt x="175132" y="93979"/>
                </a:lnTo>
                <a:lnTo>
                  <a:pt x="181990" y="87121"/>
                </a:lnTo>
                <a:lnTo>
                  <a:pt x="169037" y="87121"/>
                </a:lnTo>
                <a:lnTo>
                  <a:pt x="165354" y="82803"/>
                </a:lnTo>
                <a:lnTo>
                  <a:pt x="163554" y="78485"/>
                </a:lnTo>
                <a:lnTo>
                  <a:pt x="163575" y="68452"/>
                </a:lnTo>
                <a:lnTo>
                  <a:pt x="165354" y="64134"/>
                </a:lnTo>
                <a:lnTo>
                  <a:pt x="168910" y="60578"/>
                </a:lnTo>
                <a:lnTo>
                  <a:pt x="172974" y="56641"/>
                </a:lnTo>
                <a:lnTo>
                  <a:pt x="177673" y="54863"/>
                </a:lnTo>
                <a:lnTo>
                  <a:pt x="204887" y="54863"/>
                </a:lnTo>
                <a:lnTo>
                  <a:pt x="201880" y="52232"/>
                </a:lnTo>
                <a:lnTo>
                  <a:pt x="196008" y="48545"/>
                </a:lnTo>
                <a:lnTo>
                  <a:pt x="190017" y="46239"/>
                </a:lnTo>
                <a:lnTo>
                  <a:pt x="183895" y="45338"/>
                </a:lnTo>
                <a:lnTo>
                  <a:pt x="175768" y="45084"/>
                </a:lnTo>
                <a:close/>
              </a:path>
              <a:path w="249555" h="265429">
                <a:moveTo>
                  <a:pt x="216788" y="66928"/>
                </a:moveTo>
                <a:lnTo>
                  <a:pt x="207644" y="74040"/>
                </a:lnTo>
                <a:lnTo>
                  <a:pt x="209676" y="78485"/>
                </a:lnTo>
                <a:lnTo>
                  <a:pt x="210552" y="82490"/>
                </a:lnTo>
                <a:lnTo>
                  <a:pt x="196469" y="101472"/>
                </a:lnTo>
                <a:lnTo>
                  <a:pt x="212090" y="101472"/>
                </a:lnTo>
                <a:lnTo>
                  <a:pt x="216662" y="96900"/>
                </a:lnTo>
                <a:lnTo>
                  <a:pt x="219837" y="91185"/>
                </a:lnTo>
                <a:lnTo>
                  <a:pt x="220725" y="85089"/>
                </a:lnTo>
                <a:lnTo>
                  <a:pt x="221487" y="78993"/>
                </a:lnTo>
                <a:lnTo>
                  <a:pt x="220218" y="72897"/>
                </a:lnTo>
                <a:lnTo>
                  <a:pt x="216788" y="66928"/>
                </a:lnTo>
                <a:close/>
              </a:path>
              <a:path w="249555" h="265429">
                <a:moveTo>
                  <a:pt x="204887" y="54863"/>
                </a:moveTo>
                <a:lnTo>
                  <a:pt x="177673" y="54863"/>
                </a:lnTo>
                <a:lnTo>
                  <a:pt x="183261" y="55371"/>
                </a:lnTo>
                <a:lnTo>
                  <a:pt x="186817" y="55752"/>
                </a:lnTo>
                <a:lnTo>
                  <a:pt x="190754" y="57657"/>
                </a:lnTo>
                <a:lnTo>
                  <a:pt x="194944" y="61213"/>
                </a:lnTo>
                <a:lnTo>
                  <a:pt x="169037" y="87121"/>
                </a:lnTo>
                <a:lnTo>
                  <a:pt x="181990" y="87121"/>
                </a:lnTo>
                <a:lnTo>
                  <a:pt x="209676" y="59435"/>
                </a:lnTo>
                <a:lnTo>
                  <a:pt x="208787" y="58419"/>
                </a:lnTo>
                <a:lnTo>
                  <a:pt x="207644" y="57276"/>
                </a:lnTo>
                <a:lnTo>
                  <a:pt x="204887" y="54863"/>
                </a:lnTo>
                <a:close/>
              </a:path>
              <a:path w="249555" h="265429">
                <a:moveTo>
                  <a:pt x="202056" y="16636"/>
                </a:moveTo>
                <a:lnTo>
                  <a:pt x="194944" y="23748"/>
                </a:lnTo>
                <a:lnTo>
                  <a:pt x="241300" y="70103"/>
                </a:lnTo>
                <a:lnTo>
                  <a:pt x="249174" y="62229"/>
                </a:lnTo>
                <a:lnTo>
                  <a:pt x="221614" y="34670"/>
                </a:lnTo>
                <a:lnTo>
                  <a:pt x="218948" y="31114"/>
                </a:lnTo>
                <a:lnTo>
                  <a:pt x="215773" y="25018"/>
                </a:lnTo>
                <a:lnTo>
                  <a:pt x="215572" y="23748"/>
                </a:lnTo>
                <a:lnTo>
                  <a:pt x="209042" y="23748"/>
                </a:lnTo>
                <a:lnTo>
                  <a:pt x="202056" y="16636"/>
                </a:lnTo>
                <a:close/>
              </a:path>
              <a:path w="249555" h="265429">
                <a:moveTo>
                  <a:pt x="221614" y="0"/>
                </a:moveTo>
                <a:lnTo>
                  <a:pt x="217297" y="1015"/>
                </a:lnTo>
                <a:lnTo>
                  <a:pt x="213741" y="2920"/>
                </a:lnTo>
                <a:lnTo>
                  <a:pt x="211074" y="5587"/>
                </a:lnTo>
                <a:lnTo>
                  <a:pt x="209169" y="7365"/>
                </a:lnTo>
                <a:lnTo>
                  <a:pt x="208025" y="9651"/>
                </a:lnTo>
                <a:lnTo>
                  <a:pt x="207518" y="12191"/>
                </a:lnTo>
                <a:lnTo>
                  <a:pt x="207137" y="14731"/>
                </a:lnTo>
                <a:lnTo>
                  <a:pt x="207644" y="18541"/>
                </a:lnTo>
                <a:lnTo>
                  <a:pt x="209042" y="23748"/>
                </a:lnTo>
                <a:lnTo>
                  <a:pt x="215572" y="23748"/>
                </a:lnTo>
                <a:lnTo>
                  <a:pt x="215392" y="22605"/>
                </a:lnTo>
                <a:lnTo>
                  <a:pt x="215645" y="20319"/>
                </a:lnTo>
                <a:lnTo>
                  <a:pt x="216026" y="17906"/>
                </a:lnTo>
                <a:lnTo>
                  <a:pt x="217043" y="15747"/>
                </a:lnTo>
                <a:lnTo>
                  <a:pt x="218820" y="14096"/>
                </a:lnTo>
                <a:lnTo>
                  <a:pt x="220725" y="12191"/>
                </a:lnTo>
                <a:lnTo>
                  <a:pt x="223138" y="10794"/>
                </a:lnTo>
                <a:lnTo>
                  <a:pt x="226187" y="10032"/>
                </a:lnTo>
                <a:lnTo>
                  <a:pt x="2216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412235" y="3902964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64007"/>
                </a:moveTo>
                <a:lnTo>
                  <a:pt x="64008" y="64007"/>
                </a:lnTo>
                <a:lnTo>
                  <a:pt x="64008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3412235" y="411937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64007"/>
                </a:moveTo>
                <a:lnTo>
                  <a:pt x="64008" y="64007"/>
                </a:lnTo>
                <a:lnTo>
                  <a:pt x="64008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 txBox="1"/>
          <p:nvPr/>
        </p:nvSpPr>
        <p:spPr>
          <a:xfrm>
            <a:off x="3491229" y="3848227"/>
            <a:ext cx="280035" cy="38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Pre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00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os</a:t>
            </a:r>
            <a:r>
              <a:rPr dirty="0" sz="1000" spc="-5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02412" y="4840858"/>
            <a:ext cx="3415029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I </a:t>
            </a:r>
            <a:r>
              <a:rPr dirty="0" sz="1200" spc="-5">
                <a:latin typeface="Arial"/>
                <a:cs typeface="Arial"/>
              </a:rPr>
              <a:t>know </a:t>
            </a:r>
            <a:r>
              <a:rPr dirty="0" sz="1200">
                <a:latin typeface="Arial"/>
                <a:cs typeface="Arial"/>
              </a:rPr>
              <a:t>how to </a:t>
            </a:r>
            <a:r>
              <a:rPr dirty="0" sz="1200" spc="-5">
                <a:latin typeface="Arial"/>
                <a:cs typeface="Arial"/>
              </a:rPr>
              <a:t>objectively document </a:t>
            </a:r>
            <a:r>
              <a:rPr dirty="0" sz="1200">
                <a:latin typeface="Arial"/>
                <a:cs typeface="Arial"/>
              </a:rPr>
              <a:t>my </a:t>
            </a:r>
            <a:r>
              <a:rPr dirty="0" sz="1200" spc="-5">
                <a:latin typeface="Arial"/>
                <a:cs typeface="Arial"/>
              </a:rPr>
              <a:t>suspicions  </a:t>
            </a:r>
            <a:r>
              <a:rPr dirty="0" sz="1200">
                <a:latin typeface="Arial"/>
                <a:cs typeface="Arial"/>
              </a:rPr>
              <a:t>of elder</a:t>
            </a:r>
            <a:r>
              <a:rPr dirty="0" sz="1200" spc="-1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abuse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7146035" y="4085844"/>
            <a:ext cx="794385" cy="0"/>
          </a:xfrm>
          <a:custGeom>
            <a:avLst/>
            <a:gdLst/>
            <a:ahLst/>
            <a:cxnLst/>
            <a:rect l="l" t="t" r="r" b="b"/>
            <a:pathLst>
              <a:path w="794384" h="0">
                <a:moveTo>
                  <a:pt x="0" y="0"/>
                </a:moveTo>
                <a:lnTo>
                  <a:pt x="7940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6617207" y="4085844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 h="0">
                <a:moveTo>
                  <a:pt x="0" y="0"/>
                </a:moveTo>
                <a:lnTo>
                  <a:pt x="37795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6239255" y="4085844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707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5710428" y="4085844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70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5294376" y="4085844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7146035" y="3907535"/>
            <a:ext cx="794385" cy="0"/>
          </a:xfrm>
          <a:custGeom>
            <a:avLst/>
            <a:gdLst/>
            <a:ahLst/>
            <a:cxnLst/>
            <a:rect l="l" t="t" r="r" b="b"/>
            <a:pathLst>
              <a:path w="794384" h="0">
                <a:moveTo>
                  <a:pt x="0" y="0"/>
                </a:moveTo>
                <a:lnTo>
                  <a:pt x="7940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6617207" y="3907535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 h="0">
                <a:moveTo>
                  <a:pt x="0" y="0"/>
                </a:moveTo>
                <a:lnTo>
                  <a:pt x="37795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6239255" y="3907535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707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5710428" y="3907535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70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5294376" y="390753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 h="0">
                <a:moveTo>
                  <a:pt x="0" y="0"/>
                </a:moveTo>
                <a:lnTo>
                  <a:pt x="26517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6617207" y="3729228"/>
            <a:ext cx="1323340" cy="0"/>
          </a:xfrm>
          <a:custGeom>
            <a:avLst/>
            <a:gdLst/>
            <a:ahLst/>
            <a:cxnLst/>
            <a:rect l="l" t="t" r="r" b="b"/>
            <a:pathLst>
              <a:path w="1323340" h="0">
                <a:moveTo>
                  <a:pt x="0" y="0"/>
                </a:moveTo>
                <a:lnTo>
                  <a:pt x="132283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6239255" y="3729228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707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5294376" y="3729228"/>
            <a:ext cx="643255" cy="0"/>
          </a:xfrm>
          <a:custGeom>
            <a:avLst/>
            <a:gdLst/>
            <a:ahLst/>
            <a:cxnLst/>
            <a:rect l="l" t="t" r="r" b="b"/>
            <a:pathLst>
              <a:path w="643254" h="0">
                <a:moveTo>
                  <a:pt x="0" y="0"/>
                </a:moveTo>
                <a:lnTo>
                  <a:pt x="64312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6617207" y="3552444"/>
            <a:ext cx="1323340" cy="0"/>
          </a:xfrm>
          <a:custGeom>
            <a:avLst/>
            <a:gdLst/>
            <a:ahLst/>
            <a:cxnLst/>
            <a:rect l="l" t="t" r="r" b="b"/>
            <a:pathLst>
              <a:path w="1323340" h="0">
                <a:moveTo>
                  <a:pt x="0" y="0"/>
                </a:moveTo>
                <a:lnTo>
                  <a:pt x="132283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6239255" y="3552444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707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5294376" y="3552444"/>
            <a:ext cx="794385" cy="0"/>
          </a:xfrm>
          <a:custGeom>
            <a:avLst/>
            <a:gdLst/>
            <a:ahLst/>
            <a:cxnLst/>
            <a:rect l="l" t="t" r="r" b="b"/>
            <a:pathLst>
              <a:path w="794385" h="0">
                <a:moveTo>
                  <a:pt x="0" y="0"/>
                </a:moveTo>
                <a:lnTo>
                  <a:pt x="79400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5294376" y="3374135"/>
            <a:ext cx="2646045" cy="0"/>
          </a:xfrm>
          <a:custGeom>
            <a:avLst/>
            <a:gdLst/>
            <a:ahLst/>
            <a:cxnLst/>
            <a:rect l="l" t="t" r="r" b="b"/>
            <a:pathLst>
              <a:path w="2646045" h="0">
                <a:moveTo>
                  <a:pt x="0" y="0"/>
                </a:moveTo>
                <a:lnTo>
                  <a:pt x="26456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5294376" y="3195827"/>
            <a:ext cx="2646045" cy="0"/>
          </a:xfrm>
          <a:custGeom>
            <a:avLst/>
            <a:gdLst/>
            <a:ahLst/>
            <a:cxnLst/>
            <a:rect l="l" t="t" r="r" b="b"/>
            <a:pathLst>
              <a:path w="2646045" h="0">
                <a:moveTo>
                  <a:pt x="0" y="0"/>
                </a:moveTo>
                <a:lnTo>
                  <a:pt x="26456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5408676" y="3995928"/>
            <a:ext cx="151130" cy="266700"/>
          </a:xfrm>
          <a:custGeom>
            <a:avLst/>
            <a:gdLst/>
            <a:ahLst/>
            <a:cxnLst/>
            <a:rect l="l" t="t" r="r" b="b"/>
            <a:pathLst>
              <a:path w="151129" h="266700">
                <a:moveTo>
                  <a:pt x="150875" y="0"/>
                </a:moveTo>
                <a:lnTo>
                  <a:pt x="0" y="0"/>
                </a:lnTo>
                <a:lnTo>
                  <a:pt x="0" y="266700"/>
                </a:lnTo>
                <a:lnTo>
                  <a:pt x="150875" y="266700"/>
                </a:lnTo>
                <a:lnTo>
                  <a:pt x="1508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5937503" y="3640835"/>
            <a:ext cx="151130" cy="622300"/>
          </a:xfrm>
          <a:custGeom>
            <a:avLst/>
            <a:gdLst/>
            <a:ahLst/>
            <a:cxnLst/>
            <a:rect l="l" t="t" r="r" b="b"/>
            <a:pathLst>
              <a:path w="151129" h="622300">
                <a:moveTo>
                  <a:pt x="150875" y="0"/>
                </a:moveTo>
                <a:lnTo>
                  <a:pt x="0" y="0"/>
                </a:lnTo>
                <a:lnTo>
                  <a:pt x="0" y="621791"/>
                </a:lnTo>
                <a:lnTo>
                  <a:pt x="150875" y="621791"/>
                </a:lnTo>
                <a:lnTo>
                  <a:pt x="1508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6466332" y="3462528"/>
            <a:ext cx="151130" cy="800100"/>
          </a:xfrm>
          <a:custGeom>
            <a:avLst/>
            <a:gdLst/>
            <a:ahLst/>
            <a:cxnLst/>
            <a:rect l="l" t="t" r="r" b="b"/>
            <a:pathLst>
              <a:path w="151129" h="800100">
                <a:moveTo>
                  <a:pt x="150875" y="0"/>
                </a:moveTo>
                <a:lnTo>
                  <a:pt x="0" y="0"/>
                </a:lnTo>
                <a:lnTo>
                  <a:pt x="0" y="800100"/>
                </a:lnTo>
                <a:lnTo>
                  <a:pt x="150875" y="800100"/>
                </a:lnTo>
                <a:lnTo>
                  <a:pt x="1508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6995159" y="3819144"/>
            <a:ext cx="151130" cy="443865"/>
          </a:xfrm>
          <a:custGeom>
            <a:avLst/>
            <a:gdLst/>
            <a:ahLst/>
            <a:cxnLst/>
            <a:rect l="l" t="t" r="r" b="b"/>
            <a:pathLst>
              <a:path w="151129" h="443864">
                <a:moveTo>
                  <a:pt x="150875" y="0"/>
                </a:moveTo>
                <a:lnTo>
                  <a:pt x="0" y="0"/>
                </a:lnTo>
                <a:lnTo>
                  <a:pt x="0" y="443483"/>
                </a:lnTo>
                <a:lnTo>
                  <a:pt x="150875" y="443483"/>
                </a:lnTo>
                <a:lnTo>
                  <a:pt x="1508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7523988" y="4174235"/>
            <a:ext cx="152400" cy="88900"/>
          </a:xfrm>
          <a:custGeom>
            <a:avLst/>
            <a:gdLst/>
            <a:ahLst/>
            <a:cxnLst/>
            <a:rect l="l" t="t" r="r" b="b"/>
            <a:pathLst>
              <a:path w="152400" h="88900">
                <a:moveTo>
                  <a:pt x="152400" y="0"/>
                </a:moveTo>
                <a:lnTo>
                  <a:pt x="0" y="0"/>
                </a:lnTo>
                <a:lnTo>
                  <a:pt x="0" y="88391"/>
                </a:lnTo>
                <a:lnTo>
                  <a:pt x="152400" y="88391"/>
                </a:lnTo>
                <a:lnTo>
                  <a:pt x="1524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5559552" y="3819144"/>
            <a:ext cx="151130" cy="443865"/>
          </a:xfrm>
          <a:custGeom>
            <a:avLst/>
            <a:gdLst/>
            <a:ahLst/>
            <a:cxnLst/>
            <a:rect l="l" t="t" r="r" b="b"/>
            <a:pathLst>
              <a:path w="151129" h="443864">
                <a:moveTo>
                  <a:pt x="150875" y="0"/>
                </a:moveTo>
                <a:lnTo>
                  <a:pt x="0" y="0"/>
                </a:lnTo>
                <a:lnTo>
                  <a:pt x="0" y="443483"/>
                </a:lnTo>
                <a:lnTo>
                  <a:pt x="150875" y="443483"/>
                </a:lnTo>
                <a:lnTo>
                  <a:pt x="15087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6088379" y="3374135"/>
            <a:ext cx="151130" cy="889000"/>
          </a:xfrm>
          <a:custGeom>
            <a:avLst/>
            <a:gdLst/>
            <a:ahLst/>
            <a:cxnLst/>
            <a:rect l="l" t="t" r="r" b="b"/>
            <a:pathLst>
              <a:path w="151129" h="889000">
                <a:moveTo>
                  <a:pt x="150875" y="0"/>
                </a:moveTo>
                <a:lnTo>
                  <a:pt x="0" y="0"/>
                </a:lnTo>
                <a:lnTo>
                  <a:pt x="0" y="888491"/>
                </a:lnTo>
                <a:lnTo>
                  <a:pt x="150875" y="888491"/>
                </a:lnTo>
                <a:lnTo>
                  <a:pt x="15087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6617207" y="4174235"/>
            <a:ext cx="151130" cy="88900"/>
          </a:xfrm>
          <a:custGeom>
            <a:avLst/>
            <a:gdLst/>
            <a:ahLst/>
            <a:cxnLst/>
            <a:rect l="l" t="t" r="r" b="b"/>
            <a:pathLst>
              <a:path w="151129" h="88900">
                <a:moveTo>
                  <a:pt x="150875" y="0"/>
                </a:moveTo>
                <a:lnTo>
                  <a:pt x="0" y="0"/>
                </a:lnTo>
                <a:lnTo>
                  <a:pt x="0" y="88391"/>
                </a:lnTo>
                <a:lnTo>
                  <a:pt x="150875" y="88391"/>
                </a:lnTo>
                <a:lnTo>
                  <a:pt x="15087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7676388" y="4174235"/>
            <a:ext cx="151130" cy="88900"/>
          </a:xfrm>
          <a:custGeom>
            <a:avLst/>
            <a:gdLst/>
            <a:ahLst/>
            <a:cxnLst/>
            <a:rect l="l" t="t" r="r" b="b"/>
            <a:pathLst>
              <a:path w="151129" h="88900">
                <a:moveTo>
                  <a:pt x="150875" y="0"/>
                </a:moveTo>
                <a:lnTo>
                  <a:pt x="0" y="0"/>
                </a:lnTo>
                <a:lnTo>
                  <a:pt x="0" y="88391"/>
                </a:lnTo>
                <a:lnTo>
                  <a:pt x="150875" y="88391"/>
                </a:lnTo>
                <a:lnTo>
                  <a:pt x="15087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5294376" y="3195827"/>
            <a:ext cx="0" cy="1066800"/>
          </a:xfrm>
          <a:custGeom>
            <a:avLst/>
            <a:gdLst/>
            <a:ahLst/>
            <a:cxnLst/>
            <a:rect l="l" t="t" r="r" b="b"/>
            <a:pathLst>
              <a:path w="0" h="1066800">
                <a:moveTo>
                  <a:pt x="0" y="106680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5256276" y="426262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5256276" y="40858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5256276" y="390753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5256276" y="372922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5256276" y="35524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5256276" y="337413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5256276" y="319582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5294376" y="4262628"/>
            <a:ext cx="2646045" cy="0"/>
          </a:xfrm>
          <a:custGeom>
            <a:avLst/>
            <a:gdLst/>
            <a:ahLst/>
            <a:cxnLst/>
            <a:rect l="l" t="t" r="r" b="b"/>
            <a:pathLst>
              <a:path w="2646045" h="0">
                <a:moveTo>
                  <a:pt x="0" y="0"/>
                </a:moveTo>
                <a:lnTo>
                  <a:pt x="264566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5294376" y="4262628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5824728" y="4262628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6353555" y="4262628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6882383" y="4262628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7411211" y="4262628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7940040" y="4262628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 txBox="1"/>
          <p:nvPr/>
        </p:nvSpPr>
        <p:spPr>
          <a:xfrm>
            <a:off x="5032628" y="3109340"/>
            <a:ext cx="167005" cy="1234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dirty="0" sz="1000" spc="-1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  <a:p>
            <a:pPr algn="ctr" marL="69850">
              <a:lnSpc>
                <a:spcPct val="100000"/>
              </a:lnSpc>
              <a:spcBef>
                <a:spcPts val="195"/>
              </a:spcBef>
            </a:pPr>
            <a:r>
              <a:rPr dirty="0" sz="1000" spc="-5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  <a:p>
            <a:pPr algn="ctr" marL="70485">
              <a:lnSpc>
                <a:spcPct val="100000"/>
              </a:lnSpc>
              <a:spcBef>
                <a:spcPts val="195"/>
              </a:spcBef>
            </a:pPr>
            <a:r>
              <a:rPr dirty="0" sz="1000" spc="-5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  <a:p>
            <a:pPr algn="ctr" marL="69850">
              <a:lnSpc>
                <a:spcPct val="100000"/>
              </a:lnSpc>
              <a:spcBef>
                <a:spcPts val="200"/>
              </a:spcBef>
            </a:pPr>
            <a:r>
              <a:rPr dirty="0" sz="1000" spc="-5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  <a:p>
            <a:pPr algn="ctr" marL="69850">
              <a:lnSpc>
                <a:spcPct val="100000"/>
              </a:lnSpc>
              <a:spcBef>
                <a:spcPts val="200"/>
              </a:spcBef>
            </a:pPr>
            <a:r>
              <a:rPr dirty="0" sz="1000" spc="-5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  <a:p>
            <a:pPr algn="ctr" marL="70485">
              <a:lnSpc>
                <a:spcPct val="100000"/>
              </a:lnSpc>
              <a:spcBef>
                <a:spcPts val="195"/>
              </a:spcBef>
            </a:pPr>
            <a:r>
              <a:rPr dirty="0" sz="1000" spc="-5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5282184" y="4386960"/>
            <a:ext cx="296545" cy="298450"/>
          </a:xfrm>
          <a:custGeom>
            <a:avLst/>
            <a:gdLst/>
            <a:ahLst/>
            <a:cxnLst/>
            <a:rect l="l" t="t" r="r" b="b"/>
            <a:pathLst>
              <a:path w="296545" h="298450">
                <a:moveTo>
                  <a:pt x="48863" y="237489"/>
                </a:moveTo>
                <a:lnTo>
                  <a:pt x="31368" y="237489"/>
                </a:lnTo>
                <a:lnTo>
                  <a:pt x="34289" y="238760"/>
                </a:lnTo>
                <a:lnTo>
                  <a:pt x="37845" y="242569"/>
                </a:lnTo>
                <a:lnTo>
                  <a:pt x="38480" y="242569"/>
                </a:lnTo>
                <a:lnTo>
                  <a:pt x="39496" y="243839"/>
                </a:lnTo>
                <a:lnTo>
                  <a:pt x="37591" y="247650"/>
                </a:lnTo>
                <a:lnTo>
                  <a:pt x="33781" y="254000"/>
                </a:lnTo>
                <a:lnTo>
                  <a:pt x="28193" y="260350"/>
                </a:lnTo>
                <a:lnTo>
                  <a:pt x="25526" y="264160"/>
                </a:lnTo>
                <a:lnTo>
                  <a:pt x="23621" y="266700"/>
                </a:lnTo>
                <a:lnTo>
                  <a:pt x="22478" y="269239"/>
                </a:lnTo>
                <a:lnTo>
                  <a:pt x="20954" y="271780"/>
                </a:lnTo>
                <a:lnTo>
                  <a:pt x="19938" y="274319"/>
                </a:lnTo>
                <a:lnTo>
                  <a:pt x="19303" y="276860"/>
                </a:lnTo>
                <a:lnTo>
                  <a:pt x="18795" y="279400"/>
                </a:lnTo>
                <a:lnTo>
                  <a:pt x="18923" y="283210"/>
                </a:lnTo>
                <a:lnTo>
                  <a:pt x="32892" y="298450"/>
                </a:lnTo>
                <a:lnTo>
                  <a:pt x="43306" y="298450"/>
                </a:lnTo>
                <a:lnTo>
                  <a:pt x="48513" y="295910"/>
                </a:lnTo>
                <a:lnTo>
                  <a:pt x="53593" y="290830"/>
                </a:lnTo>
                <a:lnTo>
                  <a:pt x="55625" y="288289"/>
                </a:lnTo>
                <a:lnTo>
                  <a:pt x="37337" y="288289"/>
                </a:lnTo>
                <a:lnTo>
                  <a:pt x="34798" y="287019"/>
                </a:lnTo>
                <a:lnTo>
                  <a:pt x="32638" y="284480"/>
                </a:lnTo>
                <a:lnTo>
                  <a:pt x="31241" y="283210"/>
                </a:lnTo>
                <a:lnTo>
                  <a:pt x="30352" y="281939"/>
                </a:lnTo>
                <a:lnTo>
                  <a:pt x="29971" y="279400"/>
                </a:lnTo>
                <a:lnTo>
                  <a:pt x="29590" y="278130"/>
                </a:lnTo>
                <a:lnTo>
                  <a:pt x="29844" y="275589"/>
                </a:lnTo>
                <a:lnTo>
                  <a:pt x="31368" y="273050"/>
                </a:lnTo>
                <a:lnTo>
                  <a:pt x="33019" y="269239"/>
                </a:lnTo>
                <a:lnTo>
                  <a:pt x="35813" y="265430"/>
                </a:lnTo>
                <a:lnTo>
                  <a:pt x="40766" y="259080"/>
                </a:lnTo>
                <a:lnTo>
                  <a:pt x="44068" y="254000"/>
                </a:lnTo>
                <a:lnTo>
                  <a:pt x="45719" y="250189"/>
                </a:lnTo>
                <a:lnTo>
                  <a:pt x="62118" y="250189"/>
                </a:lnTo>
                <a:lnTo>
                  <a:pt x="48863" y="237489"/>
                </a:lnTo>
                <a:close/>
              </a:path>
              <a:path w="296545" h="298450">
                <a:moveTo>
                  <a:pt x="62118" y="250189"/>
                </a:moveTo>
                <a:lnTo>
                  <a:pt x="45719" y="250189"/>
                </a:lnTo>
                <a:lnTo>
                  <a:pt x="52069" y="256539"/>
                </a:lnTo>
                <a:lnTo>
                  <a:pt x="54228" y="259080"/>
                </a:lnTo>
                <a:lnTo>
                  <a:pt x="55244" y="261619"/>
                </a:lnTo>
                <a:lnTo>
                  <a:pt x="56387" y="265430"/>
                </a:lnTo>
                <a:lnTo>
                  <a:pt x="56514" y="269239"/>
                </a:lnTo>
                <a:lnTo>
                  <a:pt x="55371" y="273050"/>
                </a:lnTo>
                <a:lnTo>
                  <a:pt x="54355" y="276860"/>
                </a:lnTo>
                <a:lnTo>
                  <a:pt x="49275" y="283210"/>
                </a:lnTo>
                <a:lnTo>
                  <a:pt x="46227" y="285750"/>
                </a:lnTo>
                <a:lnTo>
                  <a:pt x="43306" y="287019"/>
                </a:lnTo>
                <a:lnTo>
                  <a:pt x="40258" y="287019"/>
                </a:lnTo>
                <a:lnTo>
                  <a:pt x="37337" y="288289"/>
                </a:lnTo>
                <a:lnTo>
                  <a:pt x="55625" y="288289"/>
                </a:lnTo>
                <a:lnTo>
                  <a:pt x="56641" y="287019"/>
                </a:lnTo>
                <a:lnTo>
                  <a:pt x="59054" y="284480"/>
                </a:lnTo>
                <a:lnTo>
                  <a:pt x="60705" y="280669"/>
                </a:lnTo>
                <a:lnTo>
                  <a:pt x="62483" y="276860"/>
                </a:lnTo>
                <a:lnTo>
                  <a:pt x="63500" y="271780"/>
                </a:lnTo>
                <a:lnTo>
                  <a:pt x="63880" y="266700"/>
                </a:lnTo>
                <a:lnTo>
                  <a:pt x="75310" y="266700"/>
                </a:lnTo>
                <a:lnTo>
                  <a:pt x="79375" y="262889"/>
                </a:lnTo>
                <a:lnTo>
                  <a:pt x="76707" y="261619"/>
                </a:lnTo>
                <a:lnTo>
                  <a:pt x="74167" y="260350"/>
                </a:lnTo>
                <a:lnTo>
                  <a:pt x="69595" y="257810"/>
                </a:lnTo>
                <a:lnTo>
                  <a:pt x="64769" y="252730"/>
                </a:lnTo>
                <a:lnTo>
                  <a:pt x="62118" y="250189"/>
                </a:lnTo>
                <a:close/>
              </a:path>
              <a:path w="296545" h="298450">
                <a:moveTo>
                  <a:pt x="28955" y="224789"/>
                </a:moveTo>
                <a:lnTo>
                  <a:pt x="26035" y="226060"/>
                </a:lnTo>
                <a:lnTo>
                  <a:pt x="19176" y="228600"/>
                </a:lnTo>
                <a:lnTo>
                  <a:pt x="15493" y="232410"/>
                </a:lnTo>
                <a:lnTo>
                  <a:pt x="0" y="256539"/>
                </a:lnTo>
                <a:lnTo>
                  <a:pt x="762" y="262889"/>
                </a:lnTo>
                <a:lnTo>
                  <a:pt x="2286" y="266700"/>
                </a:lnTo>
                <a:lnTo>
                  <a:pt x="4952" y="270510"/>
                </a:lnTo>
                <a:lnTo>
                  <a:pt x="13588" y="264160"/>
                </a:lnTo>
                <a:lnTo>
                  <a:pt x="11175" y="260350"/>
                </a:lnTo>
                <a:lnTo>
                  <a:pt x="10160" y="256539"/>
                </a:lnTo>
                <a:lnTo>
                  <a:pt x="24764" y="237489"/>
                </a:lnTo>
                <a:lnTo>
                  <a:pt x="48863" y="237489"/>
                </a:lnTo>
                <a:lnTo>
                  <a:pt x="43561" y="232410"/>
                </a:lnTo>
                <a:lnTo>
                  <a:pt x="41020" y="229869"/>
                </a:lnTo>
                <a:lnTo>
                  <a:pt x="39369" y="228600"/>
                </a:lnTo>
                <a:lnTo>
                  <a:pt x="36702" y="227330"/>
                </a:lnTo>
                <a:lnTo>
                  <a:pt x="34162" y="226060"/>
                </a:lnTo>
                <a:lnTo>
                  <a:pt x="28955" y="224789"/>
                </a:lnTo>
                <a:close/>
              </a:path>
              <a:path w="296545" h="298450">
                <a:moveTo>
                  <a:pt x="75310" y="266700"/>
                </a:moveTo>
                <a:lnTo>
                  <a:pt x="63880" y="266700"/>
                </a:lnTo>
                <a:lnTo>
                  <a:pt x="66293" y="269239"/>
                </a:lnTo>
                <a:lnTo>
                  <a:pt x="68706" y="270510"/>
                </a:lnTo>
                <a:lnTo>
                  <a:pt x="71246" y="270510"/>
                </a:lnTo>
                <a:lnTo>
                  <a:pt x="75310" y="266700"/>
                </a:lnTo>
                <a:close/>
              </a:path>
              <a:path w="296545" h="298450">
                <a:moveTo>
                  <a:pt x="32638" y="181610"/>
                </a:moveTo>
                <a:lnTo>
                  <a:pt x="24764" y="189230"/>
                </a:lnTo>
                <a:lnTo>
                  <a:pt x="88773" y="254000"/>
                </a:lnTo>
                <a:lnTo>
                  <a:pt x="96646" y="245110"/>
                </a:lnTo>
                <a:lnTo>
                  <a:pt x="32638" y="181610"/>
                </a:lnTo>
                <a:close/>
              </a:path>
              <a:path w="296545" h="298450">
                <a:moveTo>
                  <a:pt x="65531" y="184150"/>
                </a:moveTo>
                <a:lnTo>
                  <a:pt x="57403" y="191769"/>
                </a:lnTo>
                <a:lnTo>
                  <a:pt x="117982" y="224789"/>
                </a:lnTo>
                <a:lnTo>
                  <a:pt x="126237" y="215900"/>
                </a:lnTo>
                <a:lnTo>
                  <a:pt x="123233" y="210819"/>
                </a:lnTo>
                <a:lnTo>
                  <a:pt x="112394" y="210819"/>
                </a:lnTo>
                <a:lnTo>
                  <a:pt x="99694" y="203200"/>
                </a:lnTo>
                <a:lnTo>
                  <a:pt x="65531" y="184150"/>
                </a:lnTo>
                <a:close/>
              </a:path>
              <a:path w="296545" h="298450">
                <a:moveTo>
                  <a:pt x="93471" y="156210"/>
                </a:moveTo>
                <a:lnTo>
                  <a:pt x="85470" y="163830"/>
                </a:lnTo>
                <a:lnTo>
                  <a:pt x="105282" y="198119"/>
                </a:lnTo>
                <a:lnTo>
                  <a:pt x="109600" y="205739"/>
                </a:lnTo>
                <a:lnTo>
                  <a:pt x="112013" y="209550"/>
                </a:lnTo>
                <a:lnTo>
                  <a:pt x="112394" y="210819"/>
                </a:lnTo>
                <a:lnTo>
                  <a:pt x="123233" y="210819"/>
                </a:lnTo>
                <a:lnTo>
                  <a:pt x="99949" y="171450"/>
                </a:lnTo>
                <a:lnTo>
                  <a:pt x="118903" y="171450"/>
                </a:lnTo>
                <a:lnTo>
                  <a:pt x="93471" y="156210"/>
                </a:lnTo>
                <a:close/>
              </a:path>
              <a:path w="296545" h="298450">
                <a:moveTo>
                  <a:pt x="118903" y="171450"/>
                </a:moveTo>
                <a:lnTo>
                  <a:pt x="99949" y="171450"/>
                </a:lnTo>
                <a:lnTo>
                  <a:pt x="109600" y="177800"/>
                </a:lnTo>
                <a:lnTo>
                  <a:pt x="144779" y="198119"/>
                </a:lnTo>
                <a:lnTo>
                  <a:pt x="152907" y="189230"/>
                </a:lnTo>
                <a:lnTo>
                  <a:pt x="149587" y="182880"/>
                </a:lnTo>
                <a:lnTo>
                  <a:pt x="138556" y="182880"/>
                </a:lnTo>
                <a:lnTo>
                  <a:pt x="127380" y="176530"/>
                </a:lnTo>
                <a:lnTo>
                  <a:pt x="118903" y="171450"/>
                </a:lnTo>
                <a:close/>
              </a:path>
              <a:path w="296545" h="298450">
                <a:moveTo>
                  <a:pt x="121030" y="128269"/>
                </a:moveTo>
                <a:lnTo>
                  <a:pt x="113411" y="135889"/>
                </a:lnTo>
                <a:lnTo>
                  <a:pt x="132206" y="171450"/>
                </a:lnTo>
                <a:lnTo>
                  <a:pt x="138556" y="182880"/>
                </a:lnTo>
                <a:lnTo>
                  <a:pt x="149587" y="182880"/>
                </a:lnTo>
                <a:lnTo>
                  <a:pt x="121030" y="128269"/>
                </a:lnTo>
                <a:close/>
              </a:path>
              <a:path w="296545" h="298450">
                <a:moveTo>
                  <a:pt x="184051" y="102869"/>
                </a:moveTo>
                <a:lnTo>
                  <a:pt x="165988" y="102869"/>
                </a:lnTo>
                <a:lnTo>
                  <a:pt x="169037" y="104139"/>
                </a:lnTo>
                <a:lnTo>
                  <a:pt x="173227" y="107950"/>
                </a:lnTo>
                <a:lnTo>
                  <a:pt x="174243" y="109219"/>
                </a:lnTo>
                <a:lnTo>
                  <a:pt x="172338" y="113030"/>
                </a:lnTo>
                <a:lnTo>
                  <a:pt x="168528" y="119380"/>
                </a:lnTo>
                <a:lnTo>
                  <a:pt x="162940" y="125730"/>
                </a:lnTo>
                <a:lnTo>
                  <a:pt x="160146" y="129539"/>
                </a:lnTo>
                <a:lnTo>
                  <a:pt x="153669" y="147319"/>
                </a:lnTo>
                <a:lnTo>
                  <a:pt x="154558" y="151130"/>
                </a:lnTo>
                <a:lnTo>
                  <a:pt x="167639" y="163830"/>
                </a:lnTo>
                <a:lnTo>
                  <a:pt x="178053" y="163830"/>
                </a:lnTo>
                <a:lnTo>
                  <a:pt x="183261" y="161289"/>
                </a:lnTo>
                <a:lnTo>
                  <a:pt x="190227" y="153669"/>
                </a:lnTo>
                <a:lnTo>
                  <a:pt x="171957" y="153669"/>
                </a:lnTo>
                <a:lnTo>
                  <a:pt x="169417" y="152400"/>
                </a:lnTo>
                <a:lnTo>
                  <a:pt x="165988" y="148589"/>
                </a:lnTo>
                <a:lnTo>
                  <a:pt x="165100" y="147319"/>
                </a:lnTo>
                <a:lnTo>
                  <a:pt x="164718" y="144780"/>
                </a:lnTo>
                <a:lnTo>
                  <a:pt x="164337" y="143510"/>
                </a:lnTo>
                <a:lnTo>
                  <a:pt x="175387" y="124460"/>
                </a:lnTo>
                <a:lnTo>
                  <a:pt x="178688" y="119380"/>
                </a:lnTo>
                <a:lnTo>
                  <a:pt x="180466" y="115569"/>
                </a:lnTo>
                <a:lnTo>
                  <a:pt x="196570" y="115569"/>
                </a:lnTo>
                <a:lnTo>
                  <a:pt x="192150" y="111760"/>
                </a:lnTo>
                <a:lnTo>
                  <a:pt x="184051" y="102869"/>
                </a:lnTo>
                <a:close/>
              </a:path>
              <a:path w="296545" h="298450">
                <a:moveTo>
                  <a:pt x="196570" y="115569"/>
                </a:moveTo>
                <a:lnTo>
                  <a:pt x="180466" y="115569"/>
                </a:lnTo>
                <a:lnTo>
                  <a:pt x="183261" y="118110"/>
                </a:lnTo>
                <a:lnTo>
                  <a:pt x="186816" y="121919"/>
                </a:lnTo>
                <a:lnTo>
                  <a:pt x="188975" y="124460"/>
                </a:lnTo>
                <a:lnTo>
                  <a:pt x="189864" y="127000"/>
                </a:lnTo>
                <a:lnTo>
                  <a:pt x="191135" y="130810"/>
                </a:lnTo>
                <a:lnTo>
                  <a:pt x="191135" y="134619"/>
                </a:lnTo>
                <a:lnTo>
                  <a:pt x="189102" y="142239"/>
                </a:lnTo>
                <a:lnTo>
                  <a:pt x="187070" y="144780"/>
                </a:lnTo>
                <a:lnTo>
                  <a:pt x="180975" y="151130"/>
                </a:lnTo>
                <a:lnTo>
                  <a:pt x="177926" y="152400"/>
                </a:lnTo>
                <a:lnTo>
                  <a:pt x="175005" y="152400"/>
                </a:lnTo>
                <a:lnTo>
                  <a:pt x="171957" y="153669"/>
                </a:lnTo>
                <a:lnTo>
                  <a:pt x="190227" y="153669"/>
                </a:lnTo>
                <a:lnTo>
                  <a:pt x="191388" y="152400"/>
                </a:lnTo>
                <a:lnTo>
                  <a:pt x="193801" y="149860"/>
                </a:lnTo>
                <a:lnTo>
                  <a:pt x="197103" y="142239"/>
                </a:lnTo>
                <a:lnTo>
                  <a:pt x="198246" y="137160"/>
                </a:lnTo>
                <a:lnTo>
                  <a:pt x="198627" y="132080"/>
                </a:lnTo>
                <a:lnTo>
                  <a:pt x="209994" y="132080"/>
                </a:lnTo>
                <a:lnTo>
                  <a:pt x="214121" y="128269"/>
                </a:lnTo>
                <a:lnTo>
                  <a:pt x="211327" y="127000"/>
                </a:lnTo>
                <a:lnTo>
                  <a:pt x="208787" y="125730"/>
                </a:lnTo>
                <a:lnTo>
                  <a:pt x="206628" y="124460"/>
                </a:lnTo>
                <a:lnTo>
                  <a:pt x="204342" y="123189"/>
                </a:lnTo>
                <a:lnTo>
                  <a:pt x="199516" y="118110"/>
                </a:lnTo>
                <a:lnTo>
                  <a:pt x="196570" y="115569"/>
                </a:lnTo>
                <a:close/>
              </a:path>
              <a:path w="296545" h="298450">
                <a:moveTo>
                  <a:pt x="181228" y="68580"/>
                </a:moveTo>
                <a:lnTo>
                  <a:pt x="172846" y="76200"/>
                </a:lnTo>
                <a:lnTo>
                  <a:pt x="236854" y="105410"/>
                </a:lnTo>
                <a:lnTo>
                  <a:pt x="237870" y="107950"/>
                </a:lnTo>
                <a:lnTo>
                  <a:pt x="240156" y="111760"/>
                </a:lnTo>
                <a:lnTo>
                  <a:pt x="241300" y="115569"/>
                </a:lnTo>
                <a:lnTo>
                  <a:pt x="241935" y="118110"/>
                </a:lnTo>
                <a:lnTo>
                  <a:pt x="241935" y="119380"/>
                </a:lnTo>
                <a:lnTo>
                  <a:pt x="240918" y="123189"/>
                </a:lnTo>
                <a:lnTo>
                  <a:pt x="236854" y="128269"/>
                </a:lnTo>
                <a:lnTo>
                  <a:pt x="235076" y="129539"/>
                </a:lnTo>
                <a:lnTo>
                  <a:pt x="232917" y="130810"/>
                </a:lnTo>
                <a:lnTo>
                  <a:pt x="241173" y="137160"/>
                </a:lnTo>
                <a:lnTo>
                  <a:pt x="252475" y="121919"/>
                </a:lnTo>
                <a:lnTo>
                  <a:pt x="252094" y="118110"/>
                </a:lnTo>
                <a:lnTo>
                  <a:pt x="250062" y="110489"/>
                </a:lnTo>
                <a:lnTo>
                  <a:pt x="248030" y="105410"/>
                </a:lnTo>
                <a:lnTo>
                  <a:pt x="244855" y="99060"/>
                </a:lnTo>
                <a:lnTo>
                  <a:pt x="241954" y="92710"/>
                </a:lnTo>
                <a:lnTo>
                  <a:pt x="231901" y="92710"/>
                </a:lnTo>
                <a:lnTo>
                  <a:pt x="217804" y="85089"/>
                </a:lnTo>
                <a:lnTo>
                  <a:pt x="181228" y="68580"/>
                </a:lnTo>
                <a:close/>
              </a:path>
              <a:path w="296545" h="298450">
                <a:moveTo>
                  <a:pt x="163702" y="90169"/>
                </a:moveTo>
                <a:lnTo>
                  <a:pt x="160654" y="91439"/>
                </a:lnTo>
                <a:lnTo>
                  <a:pt x="157352" y="92710"/>
                </a:lnTo>
                <a:lnTo>
                  <a:pt x="153924" y="93980"/>
                </a:lnTo>
                <a:lnTo>
                  <a:pt x="150240" y="97789"/>
                </a:lnTo>
                <a:lnTo>
                  <a:pt x="146303" y="101600"/>
                </a:lnTo>
                <a:lnTo>
                  <a:pt x="142239" y="105410"/>
                </a:lnTo>
                <a:lnTo>
                  <a:pt x="139318" y="109219"/>
                </a:lnTo>
                <a:lnTo>
                  <a:pt x="137413" y="113030"/>
                </a:lnTo>
                <a:lnTo>
                  <a:pt x="135381" y="116839"/>
                </a:lnTo>
                <a:lnTo>
                  <a:pt x="134619" y="121919"/>
                </a:lnTo>
                <a:lnTo>
                  <a:pt x="135127" y="124460"/>
                </a:lnTo>
                <a:lnTo>
                  <a:pt x="135508" y="128269"/>
                </a:lnTo>
                <a:lnTo>
                  <a:pt x="137032" y="132080"/>
                </a:lnTo>
                <a:lnTo>
                  <a:pt x="139573" y="135889"/>
                </a:lnTo>
                <a:lnTo>
                  <a:pt x="148336" y="129539"/>
                </a:lnTo>
                <a:lnTo>
                  <a:pt x="145923" y="125730"/>
                </a:lnTo>
                <a:lnTo>
                  <a:pt x="144906" y="121919"/>
                </a:lnTo>
                <a:lnTo>
                  <a:pt x="145414" y="119380"/>
                </a:lnTo>
                <a:lnTo>
                  <a:pt x="145795" y="115569"/>
                </a:lnTo>
                <a:lnTo>
                  <a:pt x="147954" y="113030"/>
                </a:lnTo>
                <a:lnTo>
                  <a:pt x="155575" y="105410"/>
                </a:lnTo>
                <a:lnTo>
                  <a:pt x="159512" y="102869"/>
                </a:lnTo>
                <a:lnTo>
                  <a:pt x="184051" y="102869"/>
                </a:lnTo>
                <a:lnTo>
                  <a:pt x="181737" y="100330"/>
                </a:lnTo>
                <a:lnTo>
                  <a:pt x="178180" y="97789"/>
                </a:lnTo>
                <a:lnTo>
                  <a:pt x="175640" y="95250"/>
                </a:lnTo>
                <a:lnTo>
                  <a:pt x="174116" y="93980"/>
                </a:lnTo>
                <a:lnTo>
                  <a:pt x="171450" y="92710"/>
                </a:lnTo>
                <a:lnTo>
                  <a:pt x="168910" y="91439"/>
                </a:lnTo>
                <a:lnTo>
                  <a:pt x="166242" y="91439"/>
                </a:lnTo>
                <a:lnTo>
                  <a:pt x="163702" y="90169"/>
                </a:lnTo>
                <a:close/>
              </a:path>
              <a:path w="296545" h="298450">
                <a:moveTo>
                  <a:pt x="209994" y="132080"/>
                </a:moveTo>
                <a:lnTo>
                  <a:pt x="198627" y="132080"/>
                </a:lnTo>
                <a:lnTo>
                  <a:pt x="201040" y="134619"/>
                </a:lnTo>
                <a:lnTo>
                  <a:pt x="203453" y="135889"/>
                </a:lnTo>
                <a:lnTo>
                  <a:pt x="205866" y="135889"/>
                </a:lnTo>
                <a:lnTo>
                  <a:pt x="209994" y="132080"/>
                </a:lnTo>
                <a:close/>
              </a:path>
              <a:path w="296545" h="298450">
                <a:moveTo>
                  <a:pt x="215264" y="34289"/>
                </a:moveTo>
                <a:lnTo>
                  <a:pt x="207390" y="41910"/>
                </a:lnTo>
                <a:lnTo>
                  <a:pt x="224536" y="78739"/>
                </a:lnTo>
                <a:lnTo>
                  <a:pt x="226694" y="83819"/>
                </a:lnTo>
                <a:lnTo>
                  <a:pt x="229235" y="88900"/>
                </a:lnTo>
                <a:lnTo>
                  <a:pt x="231901" y="92710"/>
                </a:lnTo>
                <a:lnTo>
                  <a:pt x="241954" y="92710"/>
                </a:lnTo>
                <a:lnTo>
                  <a:pt x="215264" y="34289"/>
                </a:lnTo>
                <a:close/>
              </a:path>
              <a:path w="296545" h="298450">
                <a:moveTo>
                  <a:pt x="258444" y="53339"/>
                </a:moveTo>
                <a:lnTo>
                  <a:pt x="251967" y="62230"/>
                </a:lnTo>
                <a:lnTo>
                  <a:pt x="257682" y="67310"/>
                </a:lnTo>
                <a:lnTo>
                  <a:pt x="263398" y="68580"/>
                </a:lnTo>
                <a:lnTo>
                  <a:pt x="274827" y="67310"/>
                </a:lnTo>
                <a:lnTo>
                  <a:pt x="280669" y="63500"/>
                </a:lnTo>
                <a:lnTo>
                  <a:pt x="287564" y="57150"/>
                </a:lnTo>
                <a:lnTo>
                  <a:pt x="265683" y="57150"/>
                </a:lnTo>
                <a:lnTo>
                  <a:pt x="262000" y="55880"/>
                </a:lnTo>
                <a:lnTo>
                  <a:pt x="258444" y="53339"/>
                </a:lnTo>
                <a:close/>
              </a:path>
              <a:path w="296545" h="298450">
                <a:moveTo>
                  <a:pt x="295020" y="30480"/>
                </a:moveTo>
                <a:lnTo>
                  <a:pt x="279526" y="30480"/>
                </a:lnTo>
                <a:lnTo>
                  <a:pt x="281686" y="31750"/>
                </a:lnTo>
                <a:lnTo>
                  <a:pt x="283463" y="33019"/>
                </a:lnTo>
                <a:lnTo>
                  <a:pt x="285368" y="35560"/>
                </a:lnTo>
                <a:lnTo>
                  <a:pt x="286257" y="38100"/>
                </a:lnTo>
                <a:lnTo>
                  <a:pt x="285750" y="44450"/>
                </a:lnTo>
                <a:lnTo>
                  <a:pt x="283717" y="48260"/>
                </a:lnTo>
                <a:lnTo>
                  <a:pt x="280162" y="50800"/>
                </a:lnTo>
                <a:lnTo>
                  <a:pt x="276605" y="54610"/>
                </a:lnTo>
                <a:lnTo>
                  <a:pt x="272923" y="57150"/>
                </a:lnTo>
                <a:lnTo>
                  <a:pt x="287564" y="57150"/>
                </a:lnTo>
                <a:lnTo>
                  <a:pt x="290321" y="54610"/>
                </a:lnTo>
                <a:lnTo>
                  <a:pt x="292862" y="50800"/>
                </a:lnTo>
                <a:lnTo>
                  <a:pt x="296163" y="41910"/>
                </a:lnTo>
                <a:lnTo>
                  <a:pt x="296544" y="38100"/>
                </a:lnTo>
                <a:lnTo>
                  <a:pt x="295020" y="30480"/>
                </a:lnTo>
                <a:close/>
              </a:path>
              <a:path w="296545" h="298450">
                <a:moveTo>
                  <a:pt x="255142" y="0"/>
                </a:moveTo>
                <a:lnTo>
                  <a:pt x="251713" y="1269"/>
                </a:lnTo>
                <a:lnTo>
                  <a:pt x="244093" y="3810"/>
                </a:lnTo>
                <a:lnTo>
                  <a:pt x="240411" y="7619"/>
                </a:lnTo>
                <a:lnTo>
                  <a:pt x="234314" y="12700"/>
                </a:lnTo>
                <a:lnTo>
                  <a:pt x="232410" y="15239"/>
                </a:lnTo>
                <a:lnTo>
                  <a:pt x="230886" y="19050"/>
                </a:lnTo>
                <a:lnTo>
                  <a:pt x="229362" y="21589"/>
                </a:lnTo>
                <a:lnTo>
                  <a:pt x="228473" y="24130"/>
                </a:lnTo>
                <a:lnTo>
                  <a:pt x="227964" y="26669"/>
                </a:lnTo>
                <a:lnTo>
                  <a:pt x="227837" y="31750"/>
                </a:lnTo>
                <a:lnTo>
                  <a:pt x="228726" y="34289"/>
                </a:lnTo>
                <a:lnTo>
                  <a:pt x="229488" y="36830"/>
                </a:lnTo>
                <a:lnTo>
                  <a:pt x="230886" y="39369"/>
                </a:lnTo>
                <a:lnTo>
                  <a:pt x="233044" y="40639"/>
                </a:lnTo>
                <a:lnTo>
                  <a:pt x="235330" y="43180"/>
                </a:lnTo>
                <a:lnTo>
                  <a:pt x="237870" y="44450"/>
                </a:lnTo>
                <a:lnTo>
                  <a:pt x="240918" y="45719"/>
                </a:lnTo>
                <a:lnTo>
                  <a:pt x="247141" y="45719"/>
                </a:lnTo>
                <a:lnTo>
                  <a:pt x="250443" y="44450"/>
                </a:lnTo>
                <a:lnTo>
                  <a:pt x="253745" y="44450"/>
                </a:lnTo>
                <a:lnTo>
                  <a:pt x="258952" y="40639"/>
                </a:lnTo>
                <a:lnTo>
                  <a:pt x="269430" y="34289"/>
                </a:lnTo>
                <a:lnTo>
                  <a:pt x="241935" y="34289"/>
                </a:lnTo>
                <a:lnTo>
                  <a:pt x="240664" y="33019"/>
                </a:lnTo>
                <a:lnTo>
                  <a:pt x="238125" y="31750"/>
                </a:lnTo>
                <a:lnTo>
                  <a:pt x="237489" y="29210"/>
                </a:lnTo>
                <a:lnTo>
                  <a:pt x="237870" y="26669"/>
                </a:lnTo>
                <a:lnTo>
                  <a:pt x="238125" y="22860"/>
                </a:lnTo>
                <a:lnTo>
                  <a:pt x="240156" y="20319"/>
                </a:lnTo>
                <a:lnTo>
                  <a:pt x="246761" y="13969"/>
                </a:lnTo>
                <a:lnTo>
                  <a:pt x="249808" y="11430"/>
                </a:lnTo>
                <a:lnTo>
                  <a:pt x="263379" y="11430"/>
                </a:lnTo>
                <a:lnTo>
                  <a:pt x="268096" y="5080"/>
                </a:lnTo>
                <a:lnTo>
                  <a:pt x="264667" y="2539"/>
                </a:lnTo>
                <a:lnTo>
                  <a:pt x="261365" y="1269"/>
                </a:lnTo>
                <a:lnTo>
                  <a:pt x="255142" y="0"/>
                </a:lnTo>
                <a:close/>
              </a:path>
              <a:path w="296545" h="298450">
                <a:moveTo>
                  <a:pt x="279018" y="19050"/>
                </a:moveTo>
                <a:lnTo>
                  <a:pt x="275843" y="19050"/>
                </a:lnTo>
                <a:lnTo>
                  <a:pt x="272795" y="20319"/>
                </a:lnTo>
                <a:lnTo>
                  <a:pt x="269620" y="21589"/>
                </a:lnTo>
                <a:lnTo>
                  <a:pt x="264540" y="24130"/>
                </a:lnTo>
                <a:lnTo>
                  <a:pt x="257428" y="27939"/>
                </a:lnTo>
                <a:lnTo>
                  <a:pt x="252602" y="31750"/>
                </a:lnTo>
                <a:lnTo>
                  <a:pt x="249554" y="33019"/>
                </a:lnTo>
                <a:lnTo>
                  <a:pt x="248538" y="33019"/>
                </a:lnTo>
                <a:lnTo>
                  <a:pt x="246633" y="34289"/>
                </a:lnTo>
                <a:lnTo>
                  <a:pt x="269430" y="34289"/>
                </a:lnTo>
                <a:lnTo>
                  <a:pt x="271525" y="33019"/>
                </a:lnTo>
                <a:lnTo>
                  <a:pt x="275081" y="31750"/>
                </a:lnTo>
                <a:lnTo>
                  <a:pt x="276860" y="31750"/>
                </a:lnTo>
                <a:lnTo>
                  <a:pt x="279526" y="30480"/>
                </a:lnTo>
                <a:lnTo>
                  <a:pt x="295020" y="30480"/>
                </a:lnTo>
                <a:lnTo>
                  <a:pt x="293242" y="26669"/>
                </a:lnTo>
                <a:lnTo>
                  <a:pt x="290702" y="24130"/>
                </a:lnTo>
                <a:lnTo>
                  <a:pt x="288036" y="21589"/>
                </a:lnTo>
                <a:lnTo>
                  <a:pt x="285114" y="20319"/>
                </a:lnTo>
                <a:lnTo>
                  <a:pt x="279018" y="19050"/>
                </a:lnTo>
                <a:close/>
              </a:path>
              <a:path w="296545" h="298450">
                <a:moveTo>
                  <a:pt x="263379" y="11430"/>
                </a:moveTo>
                <a:lnTo>
                  <a:pt x="255904" y="11430"/>
                </a:lnTo>
                <a:lnTo>
                  <a:pt x="261492" y="13969"/>
                </a:lnTo>
                <a:lnTo>
                  <a:pt x="263379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5799073" y="4375150"/>
            <a:ext cx="310515" cy="312420"/>
          </a:xfrm>
          <a:custGeom>
            <a:avLst/>
            <a:gdLst/>
            <a:ahLst/>
            <a:cxnLst/>
            <a:rect l="l" t="t" r="r" b="b"/>
            <a:pathLst>
              <a:path w="310514" h="312420">
                <a:moveTo>
                  <a:pt x="7874" y="265430"/>
                </a:moveTo>
                <a:lnTo>
                  <a:pt x="0" y="273050"/>
                </a:lnTo>
                <a:lnTo>
                  <a:pt x="28701" y="302259"/>
                </a:lnTo>
                <a:lnTo>
                  <a:pt x="32003" y="306069"/>
                </a:lnTo>
                <a:lnTo>
                  <a:pt x="34671" y="307339"/>
                </a:lnTo>
                <a:lnTo>
                  <a:pt x="36449" y="308609"/>
                </a:lnTo>
                <a:lnTo>
                  <a:pt x="39242" y="311150"/>
                </a:lnTo>
                <a:lnTo>
                  <a:pt x="42037" y="312419"/>
                </a:lnTo>
                <a:lnTo>
                  <a:pt x="50546" y="312419"/>
                </a:lnTo>
                <a:lnTo>
                  <a:pt x="57403" y="309880"/>
                </a:lnTo>
                <a:lnTo>
                  <a:pt x="60451" y="307339"/>
                </a:lnTo>
                <a:lnTo>
                  <a:pt x="63246" y="304800"/>
                </a:lnTo>
                <a:lnTo>
                  <a:pt x="66979" y="300989"/>
                </a:lnTo>
                <a:lnTo>
                  <a:pt x="44830" y="300989"/>
                </a:lnTo>
                <a:lnTo>
                  <a:pt x="42290" y="299719"/>
                </a:lnTo>
                <a:lnTo>
                  <a:pt x="40512" y="298450"/>
                </a:lnTo>
                <a:lnTo>
                  <a:pt x="37591" y="295909"/>
                </a:lnTo>
                <a:lnTo>
                  <a:pt x="7874" y="265430"/>
                </a:lnTo>
                <a:close/>
              </a:path>
              <a:path w="310514" h="312420">
                <a:moveTo>
                  <a:pt x="37591" y="236219"/>
                </a:moveTo>
                <a:lnTo>
                  <a:pt x="29717" y="243839"/>
                </a:lnTo>
                <a:lnTo>
                  <a:pt x="54483" y="269239"/>
                </a:lnTo>
                <a:lnTo>
                  <a:pt x="58547" y="273050"/>
                </a:lnTo>
                <a:lnTo>
                  <a:pt x="61087" y="275589"/>
                </a:lnTo>
                <a:lnTo>
                  <a:pt x="62356" y="279400"/>
                </a:lnTo>
                <a:lnTo>
                  <a:pt x="63500" y="281939"/>
                </a:lnTo>
                <a:lnTo>
                  <a:pt x="63753" y="285750"/>
                </a:lnTo>
                <a:lnTo>
                  <a:pt x="62864" y="288289"/>
                </a:lnTo>
                <a:lnTo>
                  <a:pt x="61975" y="292100"/>
                </a:lnTo>
                <a:lnTo>
                  <a:pt x="60451" y="294639"/>
                </a:lnTo>
                <a:lnTo>
                  <a:pt x="55625" y="299719"/>
                </a:lnTo>
                <a:lnTo>
                  <a:pt x="53086" y="300989"/>
                </a:lnTo>
                <a:lnTo>
                  <a:pt x="66979" y="300989"/>
                </a:lnTo>
                <a:lnTo>
                  <a:pt x="69468" y="298450"/>
                </a:lnTo>
                <a:lnTo>
                  <a:pt x="71754" y="292100"/>
                </a:lnTo>
                <a:lnTo>
                  <a:pt x="70103" y="281939"/>
                </a:lnTo>
                <a:lnTo>
                  <a:pt x="83947" y="281939"/>
                </a:lnTo>
                <a:lnTo>
                  <a:pt x="37591" y="236219"/>
                </a:lnTo>
                <a:close/>
              </a:path>
              <a:path w="310514" h="312420">
                <a:moveTo>
                  <a:pt x="83947" y="281939"/>
                </a:moveTo>
                <a:lnTo>
                  <a:pt x="70103" y="281939"/>
                </a:lnTo>
                <a:lnTo>
                  <a:pt x="76962" y="289559"/>
                </a:lnTo>
                <a:lnTo>
                  <a:pt x="83947" y="281939"/>
                </a:lnTo>
                <a:close/>
              </a:path>
              <a:path w="310514" h="312420">
                <a:moveTo>
                  <a:pt x="85598" y="250189"/>
                </a:moveTo>
                <a:lnTo>
                  <a:pt x="79121" y="259080"/>
                </a:lnTo>
                <a:lnTo>
                  <a:pt x="84836" y="262889"/>
                </a:lnTo>
                <a:lnTo>
                  <a:pt x="90550" y="265430"/>
                </a:lnTo>
                <a:lnTo>
                  <a:pt x="96265" y="264159"/>
                </a:lnTo>
                <a:lnTo>
                  <a:pt x="101980" y="264159"/>
                </a:lnTo>
                <a:lnTo>
                  <a:pt x="107823" y="260350"/>
                </a:lnTo>
                <a:lnTo>
                  <a:pt x="114717" y="254000"/>
                </a:lnTo>
                <a:lnTo>
                  <a:pt x="92837" y="254000"/>
                </a:lnTo>
                <a:lnTo>
                  <a:pt x="89153" y="252730"/>
                </a:lnTo>
                <a:lnTo>
                  <a:pt x="85598" y="250189"/>
                </a:lnTo>
                <a:close/>
              </a:path>
              <a:path w="310514" h="312420">
                <a:moveTo>
                  <a:pt x="122174" y="227330"/>
                </a:moveTo>
                <a:lnTo>
                  <a:pt x="106679" y="227330"/>
                </a:lnTo>
                <a:lnTo>
                  <a:pt x="108838" y="228600"/>
                </a:lnTo>
                <a:lnTo>
                  <a:pt x="110616" y="229869"/>
                </a:lnTo>
                <a:lnTo>
                  <a:pt x="112522" y="232409"/>
                </a:lnTo>
                <a:lnTo>
                  <a:pt x="113411" y="234950"/>
                </a:lnTo>
                <a:lnTo>
                  <a:pt x="112902" y="241300"/>
                </a:lnTo>
                <a:lnTo>
                  <a:pt x="110871" y="245109"/>
                </a:lnTo>
                <a:lnTo>
                  <a:pt x="103759" y="251459"/>
                </a:lnTo>
                <a:lnTo>
                  <a:pt x="100075" y="254000"/>
                </a:lnTo>
                <a:lnTo>
                  <a:pt x="114717" y="254000"/>
                </a:lnTo>
                <a:lnTo>
                  <a:pt x="117475" y="251459"/>
                </a:lnTo>
                <a:lnTo>
                  <a:pt x="120014" y="247650"/>
                </a:lnTo>
                <a:lnTo>
                  <a:pt x="121665" y="242569"/>
                </a:lnTo>
                <a:lnTo>
                  <a:pt x="123316" y="238759"/>
                </a:lnTo>
                <a:lnTo>
                  <a:pt x="123698" y="234950"/>
                </a:lnTo>
                <a:lnTo>
                  <a:pt x="122174" y="227330"/>
                </a:lnTo>
                <a:close/>
              </a:path>
              <a:path w="310514" h="312420">
                <a:moveTo>
                  <a:pt x="82296" y="196850"/>
                </a:moveTo>
                <a:lnTo>
                  <a:pt x="78866" y="198119"/>
                </a:lnTo>
                <a:lnTo>
                  <a:pt x="71247" y="200659"/>
                </a:lnTo>
                <a:lnTo>
                  <a:pt x="67563" y="204469"/>
                </a:lnTo>
                <a:lnTo>
                  <a:pt x="54990" y="228600"/>
                </a:lnTo>
                <a:lnTo>
                  <a:pt x="55879" y="231139"/>
                </a:lnTo>
                <a:lnTo>
                  <a:pt x="56641" y="233680"/>
                </a:lnTo>
                <a:lnTo>
                  <a:pt x="58165" y="236219"/>
                </a:lnTo>
                <a:lnTo>
                  <a:pt x="62484" y="240030"/>
                </a:lnTo>
                <a:lnTo>
                  <a:pt x="65150" y="241300"/>
                </a:lnTo>
                <a:lnTo>
                  <a:pt x="68072" y="242569"/>
                </a:lnTo>
                <a:lnTo>
                  <a:pt x="74295" y="242569"/>
                </a:lnTo>
                <a:lnTo>
                  <a:pt x="80899" y="241300"/>
                </a:lnTo>
                <a:lnTo>
                  <a:pt x="86105" y="237489"/>
                </a:lnTo>
                <a:lnTo>
                  <a:pt x="96583" y="231139"/>
                </a:lnTo>
                <a:lnTo>
                  <a:pt x="69087" y="231139"/>
                </a:lnTo>
                <a:lnTo>
                  <a:pt x="67817" y="229869"/>
                </a:lnTo>
                <a:lnTo>
                  <a:pt x="66801" y="229869"/>
                </a:lnTo>
                <a:lnTo>
                  <a:pt x="65277" y="227330"/>
                </a:lnTo>
                <a:lnTo>
                  <a:pt x="64642" y="226059"/>
                </a:lnTo>
                <a:lnTo>
                  <a:pt x="65024" y="223519"/>
                </a:lnTo>
                <a:lnTo>
                  <a:pt x="65277" y="219709"/>
                </a:lnTo>
                <a:lnTo>
                  <a:pt x="67310" y="217169"/>
                </a:lnTo>
                <a:lnTo>
                  <a:pt x="74040" y="210819"/>
                </a:lnTo>
                <a:lnTo>
                  <a:pt x="76962" y="208280"/>
                </a:lnTo>
                <a:lnTo>
                  <a:pt x="90532" y="208280"/>
                </a:lnTo>
                <a:lnTo>
                  <a:pt x="95250" y="201930"/>
                </a:lnTo>
                <a:lnTo>
                  <a:pt x="91821" y="199389"/>
                </a:lnTo>
                <a:lnTo>
                  <a:pt x="88518" y="198119"/>
                </a:lnTo>
                <a:lnTo>
                  <a:pt x="85343" y="198119"/>
                </a:lnTo>
                <a:lnTo>
                  <a:pt x="82296" y="196850"/>
                </a:lnTo>
                <a:close/>
              </a:path>
              <a:path w="310514" h="312420">
                <a:moveTo>
                  <a:pt x="109220" y="215900"/>
                </a:moveTo>
                <a:lnTo>
                  <a:pt x="103124" y="215900"/>
                </a:lnTo>
                <a:lnTo>
                  <a:pt x="96774" y="218439"/>
                </a:lnTo>
                <a:lnTo>
                  <a:pt x="91693" y="220980"/>
                </a:lnTo>
                <a:lnTo>
                  <a:pt x="84581" y="224789"/>
                </a:lnTo>
                <a:lnTo>
                  <a:pt x="79755" y="228600"/>
                </a:lnTo>
                <a:lnTo>
                  <a:pt x="76708" y="229869"/>
                </a:lnTo>
                <a:lnTo>
                  <a:pt x="75691" y="229869"/>
                </a:lnTo>
                <a:lnTo>
                  <a:pt x="73787" y="231139"/>
                </a:lnTo>
                <a:lnTo>
                  <a:pt x="96583" y="231139"/>
                </a:lnTo>
                <a:lnTo>
                  <a:pt x="98678" y="229869"/>
                </a:lnTo>
                <a:lnTo>
                  <a:pt x="102235" y="228600"/>
                </a:lnTo>
                <a:lnTo>
                  <a:pt x="104012" y="228600"/>
                </a:lnTo>
                <a:lnTo>
                  <a:pt x="106679" y="227330"/>
                </a:lnTo>
                <a:lnTo>
                  <a:pt x="122174" y="227330"/>
                </a:lnTo>
                <a:lnTo>
                  <a:pt x="120396" y="223519"/>
                </a:lnTo>
                <a:lnTo>
                  <a:pt x="115188" y="218439"/>
                </a:lnTo>
                <a:lnTo>
                  <a:pt x="112267" y="217169"/>
                </a:lnTo>
                <a:lnTo>
                  <a:pt x="109220" y="215900"/>
                </a:lnTo>
                <a:close/>
              </a:path>
              <a:path w="310514" h="312420">
                <a:moveTo>
                  <a:pt x="102615" y="171450"/>
                </a:moveTo>
                <a:lnTo>
                  <a:pt x="94741" y="179069"/>
                </a:lnTo>
                <a:lnTo>
                  <a:pt x="126873" y="210819"/>
                </a:lnTo>
                <a:lnTo>
                  <a:pt x="129412" y="213359"/>
                </a:lnTo>
                <a:lnTo>
                  <a:pt x="131317" y="214630"/>
                </a:lnTo>
                <a:lnTo>
                  <a:pt x="136905" y="217169"/>
                </a:lnTo>
                <a:lnTo>
                  <a:pt x="139573" y="217169"/>
                </a:lnTo>
                <a:lnTo>
                  <a:pt x="142366" y="218439"/>
                </a:lnTo>
                <a:lnTo>
                  <a:pt x="145414" y="217169"/>
                </a:lnTo>
                <a:lnTo>
                  <a:pt x="152273" y="214630"/>
                </a:lnTo>
                <a:lnTo>
                  <a:pt x="155321" y="213359"/>
                </a:lnTo>
                <a:lnTo>
                  <a:pt x="158114" y="210819"/>
                </a:lnTo>
                <a:lnTo>
                  <a:pt x="161772" y="207009"/>
                </a:lnTo>
                <a:lnTo>
                  <a:pt x="142366" y="207009"/>
                </a:lnTo>
                <a:lnTo>
                  <a:pt x="139700" y="205739"/>
                </a:lnTo>
                <a:lnTo>
                  <a:pt x="137160" y="204469"/>
                </a:lnTo>
                <a:lnTo>
                  <a:pt x="135381" y="203200"/>
                </a:lnTo>
                <a:lnTo>
                  <a:pt x="132461" y="200659"/>
                </a:lnTo>
                <a:lnTo>
                  <a:pt x="102615" y="171450"/>
                </a:lnTo>
                <a:close/>
              </a:path>
              <a:path w="310514" h="312420">
                <a:moveTo>
                  <a:pt x="90532" y="208280"/>
                </a:moveTo>
                <a:lnTo>
                  <a:pt x="83058" y="208280"/>
                </a:lnTo>
                <a:lnTo>
                  <a:pt x="85978" y="209550"/>
                </a:lnTo>
                <a:lnTo>
                  <a:pt x="88646" y="210819"/>
                </a:lnTo>
                <a:lnTo>
                  <a:pt x="90532" y="208280"/>
                </a:lnTo>
                <a:close/>
              </a:path>
              <a:path w="310514" h="312420">
                <a:moveTo>
                  <a:pt x="132334" y="140969"/>
                </a:moveTo>
                <a:lnTo>
                  <a:pt x="124587" y="148589"/>
                </a:lnTo>
                <a:lnTo>
                  <a:pt x="153288" y="177800"/>
                </a:lnTo>
                <a:lnTo>
                  <a:pt x="155955" y="181609"/>
                </a:lnTo>
                <a:lnTo>
                  <a:pt x="157099" y="184150"/>
                </a:lnTo>
                <a:lnTo>
                  <a:pt x="158368" y="186689"/>
                </a:lnTo>
                <a:lnTo>
                  <a:pt x="158496" y="190500"/>
                </a:lnTo>
                <a:lnTo>
                  <a:pt x="157734" y="193039"/>
                </a:lnTo>
                <a:lnTo>
                  <a:pt x="156845" y="196850"/>
                </a:lnTo>
                <a:lnTo>
                  <a:pt x="155193" y="199389"/>
                </a:lnTo>
                <a:lnTo>
                  <a:pt x="150495" y="204469"/>
                </a:lnTo>
                <a:lnTo>
                  <a:pt x="147954" y="205739"/>
                </a:lnTo>
                <a:lnTo>
                  <a:pt x="145161" y="205739"/>
                </a:lnTo>
                <a:lnTo>
                  <a:pt x="142366" y="207009"/>
                </a:lnTo>
                <a:lnTo>
                  <a:pt x="161772" y="207009"/>
                </a:lnTo>
                <a:lnTo>
                  <a:pt x="164211" y="204469"/>
                </a:lnTo>
                <a:lnTo>
                  <a:pt x="166497" y="196850"/>
                </a:lnTo>
                <a:lnTo>
                  <a:pt x="164973" y="187959"/>
                </a:lnTo>
                <a:lnTo>
                  <a:pt x="178815" y="187959"/>
                </a:lnTo>
                <a:lnTo>
                  <a:pt x="132334" y="140969"/>
                </a:lnTo>
                <a:close/>
              </a:path>
              <a:path w="310514" h="312420">
                <a:moveTo>
                  <a:pt x="178815" y="187959"/>
                </a:moveTo>
                <a:lnTo>
                  <a:pt x="164973" y="187959"/>
                </a:lnTo>
                <a:lnTo>
                  <a:pt x="171703" y="194309"/>
                </a:lnTo>
                <a:lnTo>
                  <a:pt x="178815" y="187959"/>
                </a:lnTo>
                <a:close/>
              </a:path>
              <a:path w="310514" h="312420">
                <a:moveTo>
                  <a:pt x="199818" y="109219"/>
                </a:moveTo>
                <a:lnTo>
                  <a:pt x="182879" y="109219"/>
                </a:lnTo>
                <a:lnTo>
                  <a:pt x="185927" y="110489"/>
                </a:lnTo>
                <a:lnTo>
                  <a:pt x="189102" y="114300"/>
                </a:lnTo>
                <a:lnTo>
                  <a:pt x="189356" y="114300"/>
                </a:lnTo>
                <a:lnTo>
                  <a:pt x="191135" y="116839"/>
                </a:lnTo>
                <a:lnTo>
                  <a:pt x="189102" y="120650"/>
                </a:lnTo>
                <a:lnTo>
                  <a:pt x="185420" y="125730"/>
                </a:lnTo>
                <a:lnTo>
                  <a:pt x="179831" y="133350"/>
                </a:lnTo>
                <a:lnTo>
                  <a:pt x="177037" y="135889"/>
                </a:lnTo>
                <a:lnTo>
                  <a:pt x="175133" y="139700"/>
                </a:lnTo>
                <a:lnTo>
                  <a:pt x="173989" y="140969"/>
                </a:lnTo>
                <a:lnTo>
                  <a:pt x="172465" y="143509"/>
                </a:lnTo>
                <a:lnTo>
                  <a:pt x="171450" y="147319"/>
                </a:lnTo>
                <a:lnTo>
                  <a:pt x="170941" y="149859"/>
                </a:lnTo>
                <a:lnTo>
                  <a:pt x="170306" y="152400"/>
                </a:lnTo>
                <a:lnTo>
                  <a:pt x="170561" y="154939"/>
                </a:lnTo>
                <a:lnTo>
                  <a:pt x="171323" y="157480"/>
                </a:lnTo>
                <a:lnTo>
                  <a:pt x="172212" y="161289"/>
                </a:lnTo>
                <a:lnTo>
                  <a:pt x="173736" y="163830"/>
                </a:lnTo>
                <a:lnTo>
                  <a:pt x="179831" y="170180"/>
                </a:lnTo>
                <a:lnTo>
                  <a:pt x="184403" y="171450"/>
                </a:lnTo>
                <a:lnTo>
                  <a:pt x="194945" y="171450"/>
                </a:lnTo>
                <a:lnTo>
                  <a:pt x="205104" y="163830"/>
                </a:lnTo>
                <a:lnTo>
                  <a:pt x="208279" y="160019"/>
                </a:lnTo>
                <a:lnTo>
                  <a:pt x="188849" y="160019"/>
                </a:lnTo>
                <a:lnTo>
                  <a:pt x="186309" y="158750"/>
                </a:lnTo>
                <a:lnTo>
                  <a:pt x="184150" y="157480"/>
                </a:lnTo>
                <a:lnTo>
                  <a:pt x="182752" y="156209"/>
                </a:lnTo>
                <a:lnTo>
                  <a:pt x="181990" y="153669"/>
                </a:lnTo>
                <a:lnTo>
                  <a:pt x="181483" y="152400"/>
                </a:lnTo>
                <a:lnTo>
                  <a:pt x="181101" y="151130"/>
                </a:lnTo>
                <a:lnTo>
                  <a:pt x="181355" y="148589"/>
                </a:lnTo>
                <a:lnTo>
                  <a:pt x="182879" y="144780"/>
                </a:lnTo>
                <a:lnTo>
                  <a:pt x="187325" y="138430"/>
                </a:lnTo>
                <a:lnTo>
                  <a:pt x="192277" y="132080"/>
                </a:lnTo>
                <a:lnTo>
                  <a:pt x="195579" y="127000"/>
                </a:lnTo>
                <a:lnTo>
                  <a:pt x="197230" y="121919"/>
                </a:lnTo>
                <a:lnTo>
                  <a:pt x="212661" y="121919"/>
                </a:lnTo>
                <a:lnTo>
                  <a:pt x="209041" y="118109"/>
                </a:lnTo>
                <a:lnTo>
                  <a:pt x="199818" y="109219"/>
                </a:lnTo>
                <a:close/>
              </a:path>
              <a:path w="310514" h="312420">
                <a:moveTo>
                  <a:pt x="212661" y="121919"/>
                </a:moveTo>
                <a:lnTo>
                  <a:pt x="197230" y="121919"/>
                </a:lnTo>
                <a:lnTo>
                  <a:pt x="203580" y="128269"/>
                </a:lnTo>
                <a:lnTo>
                  <a:pt x="205739" y="132080"/>
                </a:lnTo>
                <a:lnTo>
                  <a:pt x="206755" y="134619"/>
                </a:lnTo>
                <a:lnTo>
                  <a:pt x="207899" y="138430"/>
                </a:lnTo>
                <a:lnTo>
                  <a:pt x="208025" y="140969"/>
                </a:lnTo>
                <a:lnTo>
                  <a:pt x="207010" y="144780"/>
                </a:lnTo>
                <a:lnTo>
                  <a:pt x="205866" y="148589"/>
                </a:lnTo>
                <a:lnTo>
                  <a:pt x="203835" y="152400"/>
                </a:lnTo>
                <a:lnTo>
                  <a:pt x="200913" y="154939"/>
                </a:lnTo>
                <a:lnTo>
                  <a:pt x="197865" y="158750"/>
                </a:lnTo>
                <a:lnTo>
                  <a:pt x="194817" y="160019"/>
                </a:lnTo>
                <a:lnTo>
                  <a:pt x="208279" y="160019"/>
                </a:lnTo>
                <a:lnTo>
                  <a:pt x="210565" y="156209"/>
                </a:lnTo>
                <a:lnTo>
                  <a:pt x="212343" y="153669"/>
                </a:lnTo>
                <a:lnTo>
                  <a:pt x="213995" y="149859"/>
                </a:lnTo>
                <a:lnTo>
                  <a:pt x="215011" y="144780"/>
                </a:lnTo>
                <a:lnTo>
                  <a:pt x="215391" y="139700"/>
                </a:lnTo>
                <a:lnTo>
                  <a:pt x="226885" y="139700"/>
                </a:lnTo>
                <a:lnTo>
                  <a:pt x="231012" y="135889"/>
                </a:lnTo>
                <a:lnTo>
                  <a:pt x="228218" y="134619"/>
                </a:lnTo>
                <a:lnTo>
                  <a:pt x="225678" y="133350"/>
                </a:lnTo>
                <a:lnTo>
                  <a:pt x="223392" y="132080"/>
                </a:lnTo>
                <a:lnTo>
                  <a:pt x="221106" y="129539"/>
                </a:lnTo>
                <a:lnTo>
                  <a:pt x="216280" y="125730"/>
                </a:lnTo>
                <a:lnTo>
                  <a:pt x="212661" y="121919"/>
                </a:lnTo>
                <a:close/>
              </a:path>
              <a:path w="310514" h="312420">
                <a:moveTo>
                  <a:pt x="185674" y="97789"/>
                </a:moveTo>
                <a:lnTo>
                  <a:pt x="180593" y="97789"/>
                </a:lnTo>
                <a:lnTo>
                  <a:pt x="177546" y="99059"/>
                </a:lnTo>
                <a:lnTo>
                  <a:pt x="170687" y="101600"/>
                </a:lnTo>
                <a:lnTo>
                  <a:pt x="151637" y="129539"/>
                </a:lnTo>
                <a:lnTo>
                  <a:pt x="151891" y="132080"/>
                </a:lnTo>
                <a:lnTo>
                  <a:pt x="152400" y="135889"/>
                </a:lnTo>
                <a:lnTo>
                  <a:pt x="153797" y="139700"/>
                </a:lnTo>
                <a:lnTo>
                  <a:pt x="156463" y="143509"/>
                </a:lnTo>
                <a:lnTo>
                  <a:pt x="165226" y="137159"/>
                </a:lnTo>
                <a:lnTo>
                  <a:pt x="162687" y="133350"/>
                </a:lnTo>
                <a:lnTo>
                  <a:pt x="161798" y="129539"/>
                </a:lnTo>
                <a:lnTo>
                  <a:pt x="180086" y="109219"/>
                </a:lnTo>
                <a:lnTo>
                  <a:pt x="199818" y="109219"/>
                </a:lnTo>
                <a:lnTo>
                  <a:pt x="198500" y="107950"/>
                </a:lnTo>
                <a:lnTo>
                  <a:pt x="195072" y="104139"/>
                </a:lnTo>
                <a:lnTo>
                  <a:pt x="192531" y="101600"/>
                </a:lnTo>
                <a:lnTo>
                  <a:pt x="190880" y="101600"/>
                </a:lnTo>
                <a:lnTo>
                  <a:pt x="188340" y="99059"/>
                </a:lnTo>
                <a:lnTo>
                  <a:pt x="185674" y="97789"/>
                </a:lnTo>
                <a:close/>
              </a:path>
              <a:path w="310514" h="312420">
                <a:moveTo>
                  <a:pt x="226885" y="139700"/>
                </a:moveTo>
                <a:lnTo>
                  <a:pt x="215391" y="139700"/>
                </a:lnTo>
                <a:lnTo>
                  <a:pt x="217931" y="140969"/>
                </a:lnTo>
                <a:lnTo>
                  <a:pt x="222758" y="143509"/>
                </a:lnTo>
                <a:lnTo>
                  <a:pt x="226885" y="139700"/>
                </a:lnTo>
                <a:close/>
              </a:path>
              <a:path w="310514" h="312420">
                <a:moveTo>
                  <a:pt x="185165" y="53339"/>
                </a:moveTo>
                <a:lnTo>
                  <a:pt x="177418" y="60959"/>
                </a:lnTo>
                <a:lnTo>
                  <a:pt x="241426" y="124459"/>
                </a:lnTo>
                <a:lnTo>
                  <a:pt x="249300" y="116839"/>
                </a:lnTo>
                <a:lnTo>
                  <a:pt x="185165" y="53339"/>
                </a:lnTo>
                <a:close/>
              </a:path>
              <a:path w="310514" h="312420">
                <a:moveTo>
                  <a:pt x="204597" y="33019"/>
                </a:moveTo>
                <a:lnTo>
                  <a:pt x="196723" y="41909"/>
                </a:lnTo>
                <a:lnTo>
                  <a:pt x="260730" y="105409"/>
                </a:lnTo>
                <a:lnTo>
                  <a:pt x="268604" y="97789"/>
                </a:lnTo>
                <a:lnTo>
                  <a:pt x="204597" y="33019"/>
                </a:lnTo>
                <a:close/>
              </a:path>
              <a:path w="310514" h="312420">
                <a:moveTo>
                  <a:pt x="239013" y="34289"/>
                </a:moveTo>
                <a:lnTo>
                  <a:pt x="230631" y="43180"/>
                </a:lnTo>
                <a:lnTo>
                  <a:pt x="294639" y="71119"/>
                </a:lnTo>
                <a:lnTo>
                  <a:pt x="295655" y="73659"/>
                </a:lnTo>
                <a:lnTo>
                  <a:pt x="295910" y="74930"/>
                </a:lnTo>
                <a:lnTo>
                  <a:pt x="297941" y="78739"/>
                </a:lnTo>
                <a:lnTo>
                  <a:pt x="299085" y="81280"/>
                </a:lnTo>
                <a:lnTo>
                  <a:pt x="299338" y="82550"/>
                </a:lnTo>
                <a:lnTo>
                  <a:pt x="299720" y="83819"/>
                </a:lnTo>
                <a:lnTo>
                  <a:pt x="299720" y="86359"/>
                </a:lnTo>
                <a:lnTo>
                  <a:pt x="297688" y="91439"/>
                </a:lnTo>
                <a:lnTo>
                  <a:pt x="295910" y="92709"/>
                </a:lnTo>
                <a:lnTo>
                  <a:pt x="294639" y="93980"/>
                </a:lnTo>
                <a:lnTo>
                  <a:pt x="292862" y="95250"/>
                </a:lnTo>
                <a:lnTo>
                  <a:pt x="290702" y="96519"/>
                </a:lnTo>
                <a:lnTo>
                  <a:pt x="298958" y="102869"/>
                </a:lnTo>
                <a:lnTo>
                  <a:pt x="310261" y="87630"/>
                </a:lnTo>
                <a:lnTo>
                  <a:pt x="309879" y="83819"/>
                </a:lnTo>
                <a:lnTo>
                  <a:pt x="308737" y="80009"/>
                </a:lnTo>
                <a:lnTo>
                  <a:pt x="307848" y="77469"/>
                </a:lnTo>
                <a:lnTo>
                  <a:pt x="305815" y="72389"/>
                </a:lnTo>
                <a:lnTo>
                  <a:pt x="299492" y="58419"/>
                </a:lnTo>
                <a:lnTo>
                  <a:pt x="289687" y="58419"/>
                </a:lnTo>
                <a:lnTo>
                  <a:pt x="280288" y="53339"/>
                </a:lnTo>
                <a:lnTo>
                  <a:pt x="275589" y="52069"/>
                </a:lnTo>
                <a:lnTo>
                  <a:pt x="239013" y="34289"/>
                </a:lnTo>
                <a:close/>
              </a:path>
              <a:path w="310514" h="312420">
                <a:moveTo>
                  <a:pt x="273050" y="0"/>
                </a:moveTo>
                <a:lnTo>
                  <a:pt x="265175" y="7619"/>
                </a:lnTo>
                <a:lnTo>
                  <a:pt x="282321" y="45719"/>
                </a:lnTo>
                <a:lnTo>
                  <a:pt x="284479" y="49530"/>
                </a:lnTo>
                <a:lnTo>
                  <a:pt x="287020" y="54609"/>
                </a:lnTo>
                <a:lnTo>
                  <a:pt x="289687" y="58419"/>
                </a:lnTo>
                <a:lnTo>
                  <a:pt x="299492" y="58419"/>
                </a:lnTo>
                <a:lnTo>
                  <a:pt x="273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6178930" y="4388103"/>
            <a:ext cx="457708" cy="4559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6912229" y="4374896"/>
            <a:ext cx="255270" cy="264795"/>
          </a:xfrm>
          <a:custGeom>
            <a:avLst/>
            <a:gdLst/>
            <a:ahLst/>
            <a:cxnLst/>
            <a:rect l="l" t="t" r="r" b="b"/>
            <a:pathLst>
              <a:path w="255270" h="264795">
                <a:moveTo>
                  <a:pt x="6985" y="211073"/>
                </a:moveTo>
                <a:lnTo>
                  <a:pt x="0" y="218185"/>
                </a:lnTo>
                <a:lnTo>
                  <a:pt x="46354" y="264540"/>
                </a:lnTo>
                <a:lnTo>
                  <a:pt x="54228" y="256666"/>
                </a:lnTo>
                <a:lnTo>
                  <a:pt x="26543" y="229107"/>
                </a:lnTo>
                <a:lnTo>
                  <a:pt x="24002" y="225551"/>
                </a:lnTo>
                <a:lnTo>
                  <a:pt x="20827" y="219455"/>
                </a:lnTo>
                <a:lnTo>
                  <a:pt x="20533" y="218058"/>
                </a:lnTo>
                <a:lnTo>
                  <a:pt x="14097" y="218058"/>
                </a:lnTo>
                <a:lnTo>
                  <a:pt x="6985" y="211073"/>
                </a:lnTo>
                <a:close/>
              </a:path>
              <a:path w="255270" h="264795">
                <a:moveTo>
                  <a:pt x="85851" y="168401"/>
                </a:moveTo>
                <a:lnTo>
                  <a:pt x="68579" y="168401"/>
                </a:lnTo>
                <a:lnTo>
                  <a:pt x="71500" y="169925"/>
                </a:lnTo>
                <a:lnTo>
                  <a:pt x="75056" y="173354"/>
                </a:lnTo>
                <a:lnTo>
                  <a:pt x="75692" y="174116"/>
                </a:lnTo>
                <a:lnTo>
                  <a:pt x="76707" y="175259"/>
                </a:lnTo>
                <a:lnTo>
                  <a:pt x="74802" y="179323"/>
                </a:lnTo>
                <a:lnTo>
                  <a:pt x="70993" y="184784"/>
                </a:lnTo>
                <a:lnTo>
                  <a:pt x="65404" y="191896"/>
                </a:lnTo>
                <a:lnTo>
                  <a:pt x="62738" y="195452"/>
                </a:lnTo>
                <a:lnTo>
                  <a:pt x="56012" y="211327"/>
                </a:lnTo>
                <a:lnTo>
                  <a:pt x="56134" y="213994"/>
                </a:lnTo>
                <a:lnTo>
                  <a:pt x="57912" y="219836"/>
                </a:lnTo>
                <a:lnTo>
                  <a:pt x="59436" y="222376"/>
                </a:lnTo>
                <a:lnTo>
                  <a:pt x="61722" y="224662"/>
                </a:lnTo>
                <a:lnTo>
                  <a:pt x="65531" y="228599"/>
                </a:lnTo>
                <a:lnTo>
                  <a:pt x="70103" y="230377"/>
                </a:lnTo>
                <a:lnTo>
                  <a:pt x="80518" y="229869"/>
                </a:lnTo>
                <a:lnTo>
                  <a:pt x="85725" y="227202"/>
                </a:lnTo>
                <a:lnTo>
                  <a:pt x="93725" y="219201"/>
                </a:lnTo>
                <a:lnTo>
                  <a:pt x="74549" y="219201"/>
                </a:lnTo>
                <a:lnTo>
                  <a:pt x="72009" y="218185"/>
                </a:lnTo>
                <a:lnTo>
                  <a:pt x="69850" y="216153"/>
                </a:lnTo>
                <a:lnTo>
                  <a:pt x="68452" y="214756"/>
                </a:lnTo>
                <a:lnTo>
                  <a:pt x="67564" y="213105"/>
                </a:lnTo>
                <a:lnTo>
                  <a:pt x="66801" y="209422"/>
                </a:lnTo>
                <a:lnTo>
                  <a:pt x="67055" y="207517"/>
                </a:lnTo>
                <a:lnTo>
                  <a:pt x="68579" y="203707"/>
                </a:lnTo>
                <a:lnTo>
                  <a:pt x="70230" y="200913"/>
                </a:lnTo>
                <a:lnTo>
                  <a:pt x="73025" y="197230"/>
                </a:lnTo>
                <a:lnTo>
                  <a:pt x="77977" y="190626"/>
                </a:lnTo>
                <a:lnTo>
                  <a:pt x="81279" y="185419"/>
                </a:lnTo>
                <a:lnTo>
                  <a:pt x="82930" y="181355"/>
                </a:lnTo>
                <a:lnTo>
                  <a:pt x="98805" y="181355"/>
                </a:lnTo>
                <a:lnTo>
                  <a:pt x="85851" y="168401"/>
                </a:lnTo>
                <a:close/>
              </a:path>
              <a:path w="255270" h="264795">
                <a:moveTo>
                  <a:pt x="98805" y="181355"/>
                </a:moveTo>
                <a:lnTo>
                  <a:pt x="82930" y="181355"/>
                </a:lnTo>
                <a:lnTo>
                  <a:pt x="89280" y="187705"/>
                </a:lnTo>
                <a:lnTo>
                  <a:pt x="91440" y="190753"/>
                </a:lnTo>
                <a:lnTo>
                  <a:pt x="92455" y="193420"/>
                </a:lnTo>
                <a:lnTo>
                  <a:pt x="93599" y="196849"/>
                </a:lnTo>
                <a:lnTo>
                  <a:pt x="93725" y="200278"/>
                </a:lnTo>
                <a:lnTo>
                  <a:pt x="92582" y="203961"/>
                </a:lnTo>
                <a:lnTo>
                  <a:pt x="91567" y="207644"/>
                </a:lnTo>
                <a:lnTo>
                  <a:pt x="89535" y="211073"/>
                </a:lnTo>
                <a:lnTo>
                  <a:pt x="83439" y="217169"/>
                </a:lnTo>
                <a:lnTo>
                  <a:pt x="80518" y="218820"/>
                </a:lnTo>
                <a:lnTo>
                  <a:pt x="77470" y="218947"/>
                </a:lnTo>
                <a:lnTo>
                  <a:pt x="74549" y="219201"/>
                </a:lnTo>
                <a:lnTo>
                  <a:pt x="93725" y="219201"/>
                </a:lnTo>
                <a:lnTo>
                  <a:pt x="93852" y="219074"/>
                </a:lnTo>
                <a:lnTo>
                  <a:pt x="96266" y="215645"/>
                </a:lnTo>
                <a:lnTo>
                  <a:pt x="98331" y="211073"/>
                </a:lnTo>
                <a:lnTo>
                  <a:pt x="99695" y="208152"/>
                </a:lnTo>
                <a:lnTo>
                  <a:pt x="100652" y="203961"/>
                </a:lnTo>
                <a:lnTo>
                  <a:pt x="100773" y="202818"/>
                </a:lnTo>
                <a:lnTo>
                  <a:pt x="101092" y="198246"/>
                </a:lnTo>
                <a:lnTo>
                  <a:pt x="112584" y="198246"/>
                </a:lnTo>
                <a:lnTo>
                  <a:pt x="116586" y="194182"/>
                </a:lnTo>
                <a:lnTo>
                  <a:pt x="113919" y="193420"/>
                </a:lnTo>
                <a:lnTo>
                  <a:pt x="111378" y="192277"/>
                </a:lnTo>
                <a:lnTo>
                  <a:pt x="106806" y="188975"/>
                </a:lnTo>
                <a:lnTo>
                  <a:pt x="101980" y="184530"/>
                </a:lnTo>
                <a:lnTo>
                  <a:pt x="98805" y="181355"/>
                </a:lnTo>
                <a:close/>
              </a:path>
              <a:path w="255270" h="264795">
                <a:moveTo>
                  <a:pt x="26670" y="194436"/>
                </a:moveTo>
                <a:lnTo>
                  <a:pt x="12098" y="209422"/>
                </a:lnTo>
                <a:lnTo>
                  <a:pt x="12573" y="212978"/>
                </a:lnTo>
                <a:lnTo>
                  <a:pt x="14097" y="218058"/>
                </a:lnTo>
                <a:lnTo>
                  <a:pt x="20533" y="218058"/>
                </a:lnTo>
                <a:lnTo>
                  <a:pt x="20320" y="217042"/>
                </a:lnTo>
                <a:lnTo>
                  <a:pt x="20680" y="214756"/>
                </a:lnTo>
                <a:lnTo>
                  <a:pt x="20954" y="212216"/>
                </a:lnTo>
                <a:lnTo>
                  <a:pt x="21971" y="210184"/>
                </a:lnTo>
                <a:lnTo>
                  <a:pt x="23875" y="208406"/>
                </a:lnTo>
                <a:lnTo>
                  <a:pt x="25653" y="206628"/>
                </a:lnTo>
                <a:lnTo>
                  <a:pt x="28194" y="205231"/>
                </a:lnTo>
                <a:lnTo>
                  <a:pt x="31242" y="204469"/>
                </a:lnTo>
                <a:lnTo>
                  <a:pt x="26670" y="194436"/>
                </a:lnTo>
                <a:close/>
              </a:path>
              <a:path w="255270" h="264795">
                <a:moveTo>
                  <a:pt x="66167" y="156717"/>
                </a:moveTo>
                <a:lnTo>
                  <a:pt x="39877" y="179450"/>
                </a:lnTo>
                <a:lnTo>
                  <a:pt x="37973" y="183514"/>
                </a:lnTo>
                <a:lnTo>
                  <a:pt x="37211" y="187324"/>
                </a:lnTo>
                <a:lnTo>
                  <a:pt x="37973" y="194690"/>
                </a:lnTo>
                <a:lnTo>
                  <a:pt x="39497" y="198500"/>
                </a:lnTo>
                <a:lnTo>
                  <a:pt x="42164" y="202437"/>
                </a:lnTo>
                <a:lnTo>
                  <a:pt x="50926" y="195833"/>
                </a:lnTo>
                <a:lnTo>
                  <a:pt x="48387" y="191642"/>
                </a:lnTo>
                <a:lnTo>
                  <a:pt x="47371" y="188086"/>
                </a:lnTo>
                <a:lnTo>
                  <a:pt x="68579" y="168401"/>
                </a:lnTo>
                <a:lnTo>
                  <a:pt x="85851" y="168401"/>
                </a:lnTo>
                <a:lnTo>
                  <a:pt x="80772" y="163321"/>
                </a:lnTo>
                <a:lnTo>
                  <a:pt x="78231" y="161035"/>
                </a:lnTo>
                <a:lnTo>
                  <a:pt x="76580" y="159892"/>
                </a:lnTo>
                <a:lnTo>
                  <a:pt x="73914" y="158241"/>
                </a:lnTo>
                <a:lnTo>
                  <a:pt x="71374" y="157225"/>
                </a:lnTo>
                <a:lnTo>
                  <a:pt x="66167" y="156717"/>
                </a:lnTo>
                <a:close/>
              </a:path>
              <a:path w="255270" h="264795">
                <a:moveTo>
                  <a:pt x="112584" y="198246"/>
                </a:moveTo>
                <a:lnTo>
                  <a:pt x="101092" y="198246"/>
                </a:lnTo>
                <a:lnTo>
                  <a:pt x="103504" y="200278"/>
                </a:lnTo>
                <a:lnTo>
                  <a:pt x="105918" y="201548"/>
                </a:lnTo>
                <a:lnTo>
                  <a:pt x="108457" y="202437"/>
                </a:lnTo>
                <a:lnTo>
                  <a:pt x="112584" y="198246"/>
                </a:lnTo>
                <a:close/>
              </a:path>
              <a:path w="255270" h="264795">
                <a:moveTo>
                  <a:pt x="86741" y="131317"/>
                </a:moveTo>
                <a:lnTo>
                  <a:pt x="79628" y="138429"/>
                </a:lnTo>
                <a:lnTo>
                  <a:pt x="126111" y="184784"/>
                </a:lnTo>
                <a:lnTo>
                  <a:pt x="133985" y="176910"/>
                </a:lnTo>
                <a:lnTo>
                  <a:pt x="106299" y="149351"/>
                </a:lnTo>
                <a:lnTo>
                  <a:pt x="103759" y="145795"/>
                </a:lnTo>
                <a:lnTo>
                  <a:pt x="101726" y="142112"/>
                </a:lnTo>
                <a:lnTo>
                  <a:pt x="100584" y="139699"/>
                </a:lnTo>
                <a:lnTo>
                  <a:pt x="100289" y="138302"/>
                </a:lnTo>
                <a:lnTo>
                  <a:pt x="93852" y="138302"/>
                </a:lnTo>
                <a:lnTo>
                  <a:pt x="86741" y="131317"/>
                </a:lnTo>
                <a:close/>
              </a:path>
              <a:path w="255270" h="264795">
                <a:moveTo>
                  <a:pt x="141350" y="78866"/>
                </a:moveTo>
                <a:lnTo>
                  <a:pt x="134112" y="81787"/>
                </a:lnTo>
                <a:lnTo>
                  <a:pt x="127889" y="88010"/>
                </a:lnTo>
                <a:lnTo>
                  <a:pt x="121539" y="94487"/>
                </a:lnTo>
                <a:lnTo>
                  <a:pt x="118491" y="101853"/>
                </a:lnTo>
                <a:lnTo>
                  <a:pt x="118745" y="110108"/>
                </a:lnTo>
                <a:lnTo>
                  <a:pt x="142446" y="142906"/>
                </a:lnTo>
                <a:lnTo>
                  <a:pt x="162560" y="146176"/>
                </a:lnTo>
                <a:lnTo>
                  <a:pt x="170052" y="142874"/>
                </a:lnTo>
                <a:lnTo>
                  <a:pt x="176911" y="136143"/>
                </a:lnTo>
                <a:lnTo>
                  <a:pt x="177655" y="135381"/>
                </a:lnTo>
                <a:lnTo>
                  <a:pt x="161925" y="135381"/>
                </a:lnTo>
                <a:lnTo>
                  <a:pt x="151384" y="135127"/>
                </a:lnTo>
                <a:lnTo>
                  <a:pt x="146050" y="132587"/>
                </a:lnTo>
                <a:lnTo>
                  <a:pt x="140716" y="127888"/>
                </a:lnTo>
                <a:lnTo>
                  <a:pt x="147675" y="120903"/>
                </a:lnTo>
                <a:lnTo>
                  <a:pt x="134620" y="120903"/>
                </a:lnTo>
                <a:lnTo>
                  <a:pt x="130810" y="116585"/>
                </a:lnTo>
                <a:lnTo>
                  <a:pt x="129031" y="112013"/>
                </a:lnTo>
                <a:lnTo>
                  <a:pt x="129031" y="102234"/>
                </a:lnTo>
                <a:lnTo>
                  <a:pt x="130937" y="98043"/>
                </a:lnTo>
                <a:lnTo>
                  <a:pt x="134493" y="94487"/>
                </a:lnTo>
                <a:lnTo>
                  <a:pt x="138429" y="90423"/>
                </a:lnTo>
                <a:lnTo>
                  <a:pt x="143255" y="88645"/>
                </a:lnTo>
                <a:lnTo>
                  <a:pt x="170426" y="88645"/>
                </a:lnTo>
                <a:lnTo>
                  <a:pt x="167391" y="86032"/>
                </a:lnTo>
                <a:lnTo>
                  <a:pt x="161496" y="82375"/>
                </a:lnTo>
                <a:lnTo>
                  <a:pt x="155529" y="80075"/>
                </a:lnTo>
                <a:lnTo>
                  <a:pt x="149478" y="79120"/>
                </a:lnTo>
                <a:lnTo>
                  <a:pt x="141350" y="78866"/>
                </a:lnTo>
                <a:close/>
              </a:path>
              <a:path w="255270" h="264795">
                <a:moveTo>
                  <a:pt x="106425" y="114680"/>
                </a:moveTo>
                <a:lnTo>
                  <a:pt x="92328" y="126872"/>
                </a:lnTo>
                <a:lnTo>
                  <a:pt x="91948" y="128777"/>
                </a:lnTo>
                <a:lnTo>
                  <a:pt x="91837" y="129539"/>
                </a:lnTo>
                <a:lnTo>
                  <a:pt x="92328" y="133222"/>
                </a:lnTo>
                <a:lnTo>
                  <a:pt x="93852" y="138302"/>
                </a:lnTo>
                <a:lnTo>
                  <a:pt x="100289" y="138302"/>
                </a:lnTo>
                <a:lnTo>
                  <a:pt x="100075" y="137286"/>
                </a:lnTo>
                <a:lnTo>
                  <a:pt x="100456" y="134873"/>
                </a:lnTo>
                <a:lnTo>
                  <a:pt x="100711" y="132587"/>
                </a:lnTo>
                <a:lnTo>
                  <a:pt x="101726" y="130428"/>
                </a:lnTo>
                <a:lnTo>
                  <a:pt x="103504" y="128777"/>
                </a:lnTo>
                <a:lnTo>
                  <a:pt x="105410" y="126872"/>
                </a:lnTo>
                <a:lnTo>
                  <a:pt x="107950" y="125475"/>
                </a:lnTo>
                <a:lnTo>
                  <a:pt x="110998" y="124713"/>
                </a:lnTo>
                <a:lnTo>
                  <a:pt x="106425" y="114680"/>
                </a:lnTo>
                <a:close/>
              </a:path>
              <a:path w="255270" h="264795">
                <a:moveTo>
                  <a:pt x="182245" y="100710"/>
                </a:moveTo>
                <a:lnTo>
                  <a:pt x="173100" y="107822"/>
                </a:lnTo>
                <a:lnTo>
                  <a:pt x="175260" y="112394"/>
                </a:lnTo>
                <a:lnTo>
                  <a:pt x="175899" y="115696"/>
                </a:lnTo>
                <a:lnTo>
                  <a:pt x="175985" y="116585"/>
                </a:lnTo>
                <a:lnTo>
                  <a:pt x="175005" y="123443"/>
                </a:lnTo>
                <a:lnTo>
                  <a:pt x="173354" y="126745"/>
                </a:lnTo>
                <a:lnTo>
                  <a:pt x="170434" y="129539"/>
                </a:lnTo>
                <a:lnTo>
                  <a:pt x="166624" y="133476"/>
                </a:lnTo>
                <a:lnTo>
                  <a:pt x="161925" y="135381"/>
                </a:lnTo>
                <a:lnTo>
                  <a:pt x="177655" y="135381"/>
                </a:lnTo>
                <a:lnTo>
                  <a:pt x="182245" y="130682"/>
                </a:lnTo>
                <a:lnTo>
                  <a:pt x="185420" y="124967"/>
                </a:lnTo>
                <a:lnTo>
                  <a:pt x="186181" y="118871"/>
                </a:lnTo>
                <a:lnTo>
                  <a:pt x="187071" y="112775"/>
                </a:lnTo>
                <a:lnTo>
                  <a:pt x="185800" y="106679"/>
                </a:lnTo>
                <a:lnTo>
                  <a:pt x="182245" y="100710"/>
                </a:lnTo>
                <a:close/>
              </a:path>
              <a:path w="255270" h="264795">
                <a:moveTo>
                  <a:pt x="170426" y="88645"/>
                </a:moveTo>
                <a:lnTo>
                  <a:pt x="143255" y="88645"/>
                </a:lnTo>
                <a:lnTo>
                  <a:pt x="148717" y="89280"/>
                </a:lnTo>
                <a:lnTo>
                  <a:pt x="152400" y="89534"/>
                </a:lnTo>
                <a:lnTo>
                  <a:pt x="156337" y="91439"/>
                </a:lnTo>
                <a:lnTo>
                  <a:pt x="160527" y="94995"/>
                </a:lnTo>
                <a:lnTo>
                  <a:pt x="134620" y="120903"/>
                </a:lnTo>
                <a:lnTo>
                  <a:pt x="147675" y="120903"/>
                </a:lnTo>
                <a:lnTo>
                  <a:pt x="175260" y="93217"/>
                </a:lnTo>
                <a:lnTo>
                  <a:pt x="173609" y="91566"/>
                </a:lnTo>
                <a:lnTo>
                  <a:pt x="173227" y="91058"/>
                </a:lnTo>
                <a:lnTo>
                  <a:pt x="170426" y="88645"/>
                </a:lnTo>
                <a:close/>
              </a:path>
              <a:path w="255270" h="264795">
                <a:moveTo>
                  <a:pt x="149605" y="33273"/>
                </a:moveTo>
                <a:lnTo>
                  <a:pt x="141731" y="41147"/>
                </a:lnTo>
                <a:lnTo>
                  <a:pt x="205740" y="105155"/>
                </a:lnTo>
                <a:lnTo>
                  <a:pt x="213614" y="97281"/>
                </a:lnTo>
                <a:lnTo>
                  <a:pt x="149605" y="33273"/>
                </a:lnTo>
                <a:close/>
              </a:path>
              <a:path w="255270" h="264795">
                <a:moveTo>
                  <a:pt x="184023" y="34035"/>
                </a:moveTo>
                <a:lnTo>
                  <a:pt x="175514" y="42544"/>
                </a:lnTo>
                <a:lnTo>
                  <a:pt x="239649" y="71373"/>
                </a:lnTo>
                <a:lnTo>
                  <a:pt x="240156" y="72643"/>
                </a:lnTo>
                <a:lnTo>
                  <a:pt x="240538" y="73405"/>
                </a:lnTo>
                <a:lnTo>
                  <a:pt x="240792" y="74040"/>
                </a:lnTo>
                <a:lnTo>
                  <a:pt x="242824" y="78231"/>
                </a:lnTo>
                <a:lnTo>
                  <a:pt x="243967" y="81025"/>
                </a:lnTo>
                <a:lnTo>
                  <a:pt x="244360" y="82375"/>
                </a:lnTo>
                <a:lnTo>
                  <a:pt x="244582" y="83819"/>
                </a:lnTo>
                <a:lnTo>
                  <a:pt x="244507" y="86032"/>
                </a:lnTo>
                <a:lnTo>
                  <a:pt x="244094" y="87375"/>
                </a:lnTo>
                <a:lnTo>
                  <a:pt x="243713" y="88899"/>
                </a:lnTo>
                <a:lnTo>
                  <a:pt x="242570" y="90677"/>
                </a:lnTo>
                <a:lnTo>
                  <a:pt x="240792" y="92328"/>
                </a:lnTo>
                <a:lnTo>
                  <a:pt x="239522" y="93598"/>
                </a:lnTo>
                <a:lnTo>
                  <a:pt x="237871" y="94868"/>
                </a:lnTo>
                <a:lnTo>
                  <a:pt x="235585" y="96138"/>
                </a:lnTo>
                <a:lnTo>
                  <a:pt x="243840" y="102742"/>
                </a:lnTo>
                <a:lnTo>
                  <a:pt x="246379" y="101472"/>
                </a:lnTo>
                <a:lnTo>
                  <a:pt x="248412" y="100075"/>
                </a:lnTo>
                <a:lnTo>
                  <a:pt x="249936" y="98551"/>
                </a:lnTo>
                <a:lnTo>
                  <a:pt x="252475" y="96138"/>
                </a:lnTo>
                <a:lnTo>
                  <a:pt x="254000" y="93344"/>
                </a:lnTo>
                <a:lnTo>
                  <a:pt x="254507" y="90296"/>
                </a:lnTo>
                <a:lnTo>
                  <a:pt x="255116" y="87375"/>
                </a:lnTo>
                <a:lnTo>
                  <a:pt x="255030" y="85724"/>
                </a:lnTo>
                <a:lnTo>
                  <a:pt x="254889" y="83819"/>
                </a:lnTo>
                <a:lnTo>
                  <a:pt x="253619" y="79755"/>
                </a:lnTo>
                <a:lnTo>
                  <a:pt x="252856" y="76834"/>
                </a:lnTo>
                <a:lnTo>
                  <a:pt x="250825" y="71881"/>
                </a:lnTo>
                <a:lnTo>
                  <a:pt x="247523" y="64896"/>
                </a:lnTo>
                <a:lnTo>
                  <a:pt x="244697" y="58673"/>
                </a:lnTo>
                <a:lnTo>
                  <a:pt x="234696" y="58673"/>
                </a:lnTo>
                <a:lnTo>
                  <a:pt x="229870" y="55879"/>
                </a:lnTo>
                <a:lnTo>
                  <a:pt x="225171" y="53466"/>
                </a:lnTo>
                <a:lnTo>
                  <a:pt x="220472" y="51307"/>
                </a:lnTo>
                <a:lnTo>
                  <a:pt x="184023" y="34035"/>
                </a:lnTo>
                <a:close/>
              </a:path>
              <a:path w="255270" h="264795">
                <a:moveTo>
                  <a:pt x="218059" y="0"/>
                </a:moveTo>
                <a:lnTo>
                  <a:pt x="210185" y="7873"/>
                </a:lnTo>
                <a:lnTo>
                  <a:pt x="227329" y="44830"/>
                </a:lnTo>
                <a:lnTo>
                  <a:pt x="229489" y="49529"/>
                </a:lnTo>
                <a:lnTo>
                  <a:pt x="231901" y="54101"/>
                </a:lnTo>
                <a:lnTo>
                  <a:pt x="234696" y="58673"/>
                </a:lnTo>
                <a:lnTo>
                  <a:pt x="244697" y="58673"/>
                </a:lnTo>
                <a:lnTo>
                  <a:pt x="2180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7441183" y="4374388"/>
            <a:ext cx="249554" cy="265430"/>
          </a:xfrm>
          <a:custGeom>
            <a:avLst/>
            <a:gdLst/>
            <a:ahLst/>
            <a:cxnLst/>
            <a:rect l="l" t="t" r="r" b="b"/>
            <a:pathLst>
              <a:path w="249554" h="265429">
                <a:moveTo>
                  <a:pt x="7112" y="211581"/>
                </a:moveTo>
                <a:lnTo>
                  <a:pt x="0" y="218694"/>
                </a:lnTo>
                <a:lnTo>
                  <a:pt x="46482" y="265049"/>
                </a:lnTo>
                <a:lnTo>
                  <a:pt x="54229" y="257175"/>
                </a:lnTo>
                <a:lnTo>
                  <a:pt x="22987" y="225932"/>
                </a:lnTo>
                <a:lnTo>
                  <a:pt x="20193" y="220599"/>
                </a:lnTo>
                <a:lnTo>
                  <a:pt x="20330" y="218186"/>
                </a:lnTo>
                <a:lnTo>
                  <a:pt x="13716" y="218186"/>
                </a:lnTo>
                <a:lnTo>
                  <a:pt x="7112" y="211581"/>
                </a:lnTo>
                <a:close/>
              </a:path>
              <a:path w="249554" h="265429">
                <a:moveTo>
                  <a:pt x="56261" y="199517"/>
                </a:moveTo>
                <a:lnTo>
                  <a:pt x="35433" y="199517"/>
                </a:lnTo>
                <a:lnTo>
                  <a:pt x="37719" y="199770"/>
                </a:lnTo>
                <a:lnTo>
                  <a:pt x="39877" y="200787"/>
                </a:lnTo>
                <a:lnTo>
                  <a:pt x="42164" y="201675"/>
                </a:lnTo>
                <a:lnTo>
                  <a:pt x="44862" y="203866"/>
                </a:lnTo>
                <a:lnTo>
                  <a:pt x="76200" y="235204"/>
                </a:lnTo>
                <a:lnTo>
                  <a:pt x="84074" y="227330"/>
                </a:lnTo>
                <a:lnTo>
                  <a:pt x="56261" y="199517"/>
                </a:lnTo>
                <a:close/>
              </a:path>
              <a:path w="249554" h="265429">
                <a:moveTo>
                  <a:pt x="36449" y="187832"/>
                </a:moveTo>
                <a:lnTo>
                  <a:pt x="33400" y="188213"/>
                </a:lnTo>
                <a:lnTo>
                  <a:pt x="30099" y="189611"/>
                </a:lnTo>
                <a:lnTo>
                  <a:pt x="26670" y="190881"/>
                </a:lnTo>
                <a:lnTo>
                  <a:pt x="23622" y="192912"/>
                </a:lnTo>
                <a:lnTo>
                  <a:pt x="20827" y="195834"/>
                </a:lnTo>
                <a:lnTo>
                  <a:pt x="14350" y="202184"/>
                </a:lnTo>
                <a:lnTo>
                  <a:pt x="12065" y="209676"/>
                </a:lnTo>
                <a:lnTo>
                  <a:pt x="13716" y="218186"/>
                </a:lnTo>
                <a:lnTo>
                  <a:pt x="20330" y="218186"/>
                </a:lnTo>
                <a:lnTo>
                  <a:pt x="20447" y="216154"/>
                </a:lnTo>
                <a:lnTo>
                  <a:pt x="20827" y="211581"/>
                </a:lnTo>
                <a:lnTo>
                  <a:pt x="22606" y="207644"/>
                </a:lnTo>
                <a:lnTo>
                  <a:pt x="28067" y="202184"/>
                </a:lnTo>
                <a:lnTo>
                  <a:pt x="30352" y="200787"/>
                </a:lnTo>
                <a:lnTo>
                  <a:pt x="35433" y="199517"/>
                </a:lnTo>
                <a:lnTo>
                  <a:pt x="56261" y="199517"/>
                </a:lnTo>
                <a:lnTo>
                  <a:pt x="51943" y="195199"/>
                </a:lnTo>
                <a:lnTo>
                  <a:pt x="49275" y="192786"/>
                </a:lnTo>
                <a:lnTo>
                  <a:pt x="47498" y="191643"/>
                </a:lnTo>
                <a:lnTo>
                  <a:pt x="44831" y="189864"/>
                </a:lnTo>
                <a:lnTo>
                  <a:pt x="42037" y="188722"/>
                </a:lnTo>
                <a:lnTo>
                  <a:pt x="39243" y="188213"/>
                </a:lnTo>
                <a:lnTo>
                  <a:pt x="36449" y="187832"/>
                </a:lnTo>
                <a:close/>
              </a:path>
              <a:path w="249554" h="265429">
                <a:moveTo>
                  <a:pt x="81025" y="139826"/>
                </a:moveTo>
                <a:lnTo>
                  <a:pt x="73787" y="142748"/>
                </a:lnTo>
                <a:lnTo>
                  <a:pt x="67564" y="148970"/>
                </a:lnTo>
                <a:lnTo>
                  <a:pt x="61214" y="155448"/>
                </a:lnTo>
                <a:lnTo>
                  <a:pt x="58166" y="162813"/>
                </a:lnTo>
                <a:lnTo>
                  <a:pt x="58420" y="171069"/>
                </a:lnTo>
                <a:lnTo>
                  <a:pt x="82121" y="203866"/>
                </a:lnTo>
                <a:lnTo>
                  <a:pt x="102235" y="207137"/>
                </a:lnTo>
                <a:lnTo>
                  <a:pt x="109727" y="203835"/>
                </a:lnTo>
                <a:lnTo>
                  <a:pt x="116459" y="196976"/>
                </a:lnTo>
                <a:lnTo>
                  <a:pt x="117109" y="196342"/>
                </a:lnTo>
                <a:lnTo>
                  <a:pt x="101600" y="196342"/>
                </a:lnTo>
                <a:lnTo>
                  <a:pt x="91059" y="196087"/>
                </a:lnTo>
                <a:lnTo>
                  <a:pt x="85725" y="193548"/>
                </a:lnTo>
                <a:lnTo>
                  <a:pt x="80264" y="188722"/>
                </a:lnTo>
                <a:lnTo>
                  <a:pt x="87147" y="181863"/>
                </a:lnTo>
                <a:lnTo>
                  <a:pt x="74295" y="181863"/>
                </a:lnTo>
                <a:lnTo>
                  <a:pt x="70485" y="177545"/>
                </a:lnTo>
                <a:lnTo>
                  <a:pt x="68580" y="172974"/>
                </a:lnTo>
                <a:lnTo>
                  <a:pt x="68707" y="163194"/>
                </a:lnTo>
                <a:lnTo>
                  <a:pt x="70485" y="159004"/>
                </a:lnTo>
                <a:lnTo>
                  <a:pt x="78105" y="151384"/>
                </a:lnTo>
                <a:lnTo>
                  <a:pt x="82931" y="149606"/>
                </a:lnTo>
                <a:lnTo>
                  <a:pt x="110101" y="149606"/>
                </a:lnTo>
                <a:lnTo>
                  <a:pt x="107066" y="146992"/>
                </a:lnTo>
                <a:lnTo>
                  <a:pt x="101171" y="143335"/>
                </a:lnTo>
                <a:lnTo>
                  <a:pt x="95204" y="141035"/>
                </a:lnTo>
                <a:lnTo>
                  <a:pt x="89154" y="140081"/>
                </a:lnTo>
                <a:lnTo>
                  <a:pt x="81025" y="139826"/>
                </a:lnTo>
                <a:close/>
              </a:path>
              <a:path w="249554" h="265429">
                <a:moveTo>
                  <a:pt x="121920" y="161670"/>
                </a:moveTo>
                <a:lnTo>
                  <a:pt x="112775" y="168782"/>
                </a:lnTo>
                <a:lnTo>
                  <a:pt x="114935" y="173355"/>
                </a:lnTo>
                <a:lnTo>
                  <a:pt x="115696" y="177288"/>
                </a:lnTo>
                <a:lnTo>
                  <a:pt x="114681" y="184404"/>
                </a:lnTo>
                <a:lnTo>
                  <a:pt x="113030" y="187706"/>
                </a:lnTo>
                <a:lnTo>
                  <a:pt x="110109" y="190500"/>
                </a:lnTo>
                <a:lnTo>
                  <a:pt x="106172" y="194437"/>
                </a:lnTo>
                <a:lnTo>
                  <a:pt x="101600" y="196342"/>
                </a:lnTo>
                <a:lnTo>
                  <a:pt x="117109" y="196342"/>
                </a:lnTo>
                <a:lnTo>
                  <a:pt x="121920" y="191643"/>
                </a:lnTo>
                <a:lnTo>
                  <a:pt x="124968" y="185928"/>
                </a:lnTo>
                <a:lnTo>
                  <a:pt x="126746" y="173736"/>
                </a:lnTo>
                <a:lnTo>
                  <a:pt x="125349" y="167639"/>
                </a:lnTo>
                <a:lnTo>
                  <a:pt x="121920" y="161670"/>
                </a:lnTo>
                <a:close/>
              </a:path>
              <a:path w="249554" h="265429">
                <a:moveTo>
                  <a:pt x="110101" y="149606"/>
                </a:moveTo>
                <a:lnTo>
                  <a:pt x="82931" y="149606"/>
                </a:lnTo>
                <a:lnTo>
                  <a:pt x="88392" y="150113"/>
                </a:lnTo>
                <a:lnTo>
                  <a:pt x="92075" y="150494"/>
                </a:lnTo>
                <a:lnTo>
                  <a:pt x="95885" y="152400"/>
                </a:lnTo>
                <a:lnTo>
                  <a:pt x="100202" y="155956"/>
                </a:lnTo>
                <a:lnTo>
                  <a:pt x="74295" y="181863"/>
                </a:lnTo>
                <a:lnTo>
                  <a:pt x="87147" y="181863"/>
                </a:lnTo>
                <a:lnTo>
                  <a:pt x="114935" y="154178"/>
                </a:lnTo>
                <a:lnTo>
                  <a:pt x="113284" y="152526"/>
                </a:lnTo>
                <a:lnTo>
                  <a:pt x="112902" y="152019"/>
                </a:lnTo>
                <a:lnTo>
                  <a:pt x="110101" y="149606"/>
                </a:lnTo>
                <a:close/>
              </a:path>
              <a:path w="249554" h="265429">
                <a:moveTo>
                  <a:pt x="103759" y="114935"/>
                </a:moveTo>
                <a:lnTo>
                  <a:pt x="95504" y="123189"/>
                </a:lnTo>
                <a:lnTo>
                  <a:pt x="159512" y="151892"/>
                </a:lnTo>
                <a:lnTo>
                  <a:pt x="166877" y="144653"/>
                </a:lnTo>
                <a:lnTo>
                  <a:pt x="164361" y="139064"/>
                </a:lnTo>
                <a:lnTo>
                  <a:pt x="153797" y="139064"/>
                </a:lnTo>
                <a:lnTo>
                  <a:pt x="149733" y="136779"/>
                </a:lnTo>
                <a:lnTo>
                  <a:pt x="145669" y="134619"/>
                </a:lnTo>
                <a:lnTo>
                  <a:pt x="141477" y="132714"/>
                </a:lnTo>
                <a:lnTo>
                  <a:pt x="103759" y="114935"/>
                </a:lnTo>
                <a:close/>
              </a:path>
              <a:path w="249554" h="265429">
                <a:moveTo>
                  <a:pt x="138049" y="80644"/>
                </a:moveTo>
                <a:lnTo>
                  <a:pt x="129921" y="88773"/>
                </a:lnTo>
                <a:lnTo>
                  <a:pt x="147955" y="127381"/>
                </a:lnTo>
                <a:lnTo>
                  <a:pt x="150114" y="132080"/>
                </a:lnTo>
                <a:lnTo>
                  <a:pt x="152146" y="135889"/>
                </a:lnTo>
                <a:lnTo>
                  <a:pt x="153797" y="139064"/>
                </a:lnTo>
                <a:lnTo>
                  <a:pt x="164361" y="139064"/>
                </a:lnTo>
                <a:lnTo>
                  <a:pt x="138049" y="80644"/>
                </a:lnTo>
                <a:close/>
              </a:path>
              <a:path w="249554" h="265429">
                <a:moveTo>
                  <a:pt x="175768" y="44957"/>
                </a:moveTo>
                <a:lnTo>
                  <a:pt x="168656" y="48006"/>
                </a:lnTo>
                <a:lnTo>
                  <a:pt x="162433" y="54101"/>
                </a:lnTo>
                <a:lnTo>
                  <a:pt x="156083" y="60579"/>
                </a:lnTo>
                <a:lnTo>
                  <a:pt x="153035" y="67944"/>
                </a:lnTo>
                <a:lnTo>
                  <a:pt x="153289" y="76200"/>
                </a:lnTo>
                <a:lnTo>
                  <a:pt x="176974" y="108997"/>
                </a:lnTo>
                <a:lnTo>
                  <a:pt x="197104" y="112268"/>
                </a:lnTo>
                <a:lnTo>
                  <a:pt x="204597" y="108966"/>
                </a:lnTo>
                <a:lnTo>
                  <a:pt x="212090" y="101473"/>
                </a:lnTo>
                <a:lnTo>
                  <a:pt x="196469" y="101473"/>
                </a:lnTo>
                <a:lnTo>
                  <a:pt x="185927" y="101218"/>
                </a:lnTo>
                <a:lnTo>
                  <a:pt x="180594" y="98806"/>
                </a:lnTo>
                <a:lnTo>
                  <a:pt x="175133" y="93980"/>
                </a:lnTo>
                <a:lnTo>
                  <a:pt x="182092" y="86994"/>
                </a:lnTo>
                <a:lnTo>
                  <a:pt x="169164" y="86994"/>
                </a:lnTo>
                <a:lnTo>
                  <a:pt x="165354" y="82804"/>
                </a:lnTo>
                <a:lnTo>
                  <a:pt x="163449" y="78105"/>
                </a:lnTo>
                <a:lnTo>
                  <a:pt x="163575" y="68453"/>
                </a:lnTo>
                <a:lnTo>
                  <a:pt x="165354" y="64135"/>
                </a:lnTo>
                <a:lnTo>
                  <a:pt x="169037" y="60579"/>
                </a:lnTo>
                <a:lnTo>
                  <a:pt x="172974" y="56514"/>
                </a:lnTo>
                <a:lnTo>
                  <a:pt x="177800" y="54863"/>
                </a:lnTo>
                <a:lnTo>
                  <a:pt x="204917" y="54863"/>
                </a:lnTo>
                <a:lnTo>
                  <a:pt x="201882" y="52179"/>
                </a:lnTo>
                <a:lnTo>
                  <a:pt x="196024" y="48498"/>
                </a:lnTo>
                <a:lnTo>
                  <a:pt x="190071" y="46222"/>
                </a:lnTo>
                <a:lnTo>
                  <a:pt x="184023" y="45338"/>
                </a:lnTo>
                <a:lnTo>
                  <a:pt x="175768" y="44957"/>
                </a:lnTo>
                <a:close/>
              </a:path>
              <a:path w="249554" h="265429">
                <a:moveTo>
                  <a:pt x="216789" y="66801"/>
                </a:moveTo>
                <a:lnTo>
                  <a:pt x="207645" y="73913"/>
                </a:lnTo>
                <a:lnTo>
                  <a:pt x="209804" y="78486"/>
                </a:lnTo>
                <a:lnTo>
                  <a:pt x="210544" y="82436"/>
                </a:lnTo>
                <a:lnTo>
                  <a:pt x="196469" y="101473"/>
                </a:lnTo>
                <a:lnTo>
                  <a:pt x="212090" y="101473"/>
                </a:lnTo>
                <a:lnTo>
                  <a:pt x="216789" y="96774"/>
                </a:lnTo>
                <a:lnTo>
                  <a:pt x="219837" y="91059"/>
                </a:lnTo>
                <a:lnTo>
                  <a:pt x="220725" y="84962"/>
                </a:lnTo>
                <a:lnTo>
                  <a:pt x="221488" y="78867"/>
                </a:lnTo>
                <a:lnTo>
                  <a:pt x="220218" y="72898"/>
                </a:lnTo>
                <a:lnTo>
                  <a:pt x="216789" y="66801"/>
                </a:lnTo>
                <a:close/>
              </a:path>
              <a:path w="249554" h="265429">
                <a:moveTo>
                  <a:pt x="204917" y="54863"/>
                </a:moveTo>
                <a:lnTo>
                  <a:pt x="177800" y="54863"/>
                </a:lnTo>
                <a:lnTo>
                  <a:pt x="183261" y="55372"/>
                </a:lnTo>
                <a:lnTo>
                  <a:pt x="186817" y="55625"/>
                </a:lnTo>
                <a:lnTo>
                  <a:pt x="190754" y="57657"/>
                </a:lnTo>
                <a:lnTo>
                  <a:pt x="195072" y="61213"/>
                </a:lnTo>
                <a:lnTo>
                  <a:pt x="169164" y="86994"/>
                </a:lnTo>
                <a:lnTo>
                  <a:pt x="182092" y="86994"/>
                </a:lnTo>
                <a:lnTo>
                  <a:pt x="209676" y="59309"/>
                </a:lnTo>
                <a:lnTo>
                  <a:pt x="208788" y="58419"/>
                </a:lnTo>
                <a:lnTo>
                  <a:pt x="208152" y="57657"/>
                </a:lnTo>
                <a:lnTo>
                  <a:pt x="207645" y="57276"/>
                </a:lnTo>
                <a:lnTo>
                  <a:pt x="204917" y="54863"/>
                </a:lnTo>
                <a:close/>
              </a:path>
              <a:path w="249554" h="265429">
                <a:moveTo>
                  <a:pt x="202057" y="16637"/>
                </a:moveTo>
                <a:lnTo>
                  <a:pt x="194945" y="23749"/>
                </a:lnTo>
                <a:lnTo>
                  <a:pt x="241426" y="70104"/>
                </a:lnTo>
                <a:lnTo>
                  <a:pt x="249300" y="62230"/>
                </a:lnTo>
                <a:lnTo>
                  <a:pt x="221615" y="34670"/>
                </a:lnTo>
                <a:lnTo>
                  <a:pt x="219075" y="31114"/>
                </a:lnTo>
                <a:lnTo>
                  <a:pt x="217043" y="27431"/>
                </a:lnTo>
                <a:lnTo>
                  <a:pt x="215900" y="25018"/>
                </a:lnTo>
                <a:lnTo>
                  <a:pt x="215605" y="23622"/>
                </a:lnTo>
                <a:lnTo>
                  <a:pt x="209169" y="23622"/>
                </a:lnTo>
                <a:lnTo>
                  <a:pt x="202057" y="16637"/>
                </a:lnTo>
                <a:close/>
              </a:path>
              <a:path w="249554" h="265429">
                <a:moveTo>
                  <a:pt x="221742" y="0"/>
                </a:moveTo>
                <a:lnTo>
                  <a:pt x="207645" y="12192"/>
                </a:lnTo>
                <a:lnTo>
                  <a:pt x="207137" y="14731"/>
                </a:lnTo>
                <a:lnTo>
                  <a:pt x="207645" y="18542"/>
                </a:lnTo>
                <a:lnTo>
                  <a:pt x="209169" y="23622"/>
                </a:lnTo>
                <a:lnTo>
                  <a:pt x="215605" y="23622"/>
                </a:lnTo>
                <a:lnTo>
                  <a:pt x="215392" y="22606"/>
                </a:lnTo>
                <a:lnTo>
                  <a:pt x="215773" y="20193"/>
                </a:lnTo>
                <a:lnTo>
                  <a:pt x="216026" y="17780"/>
                </a:lnTo>
                <a:lnTo>
                  <a:pt x="217043" y="15748"/>
                </a:lnTo>
                <a:lnTo>
                  <a:pt x="218821" y="14097"/>
                </a:lnTo>
                <a:lnTo>
                  <a:pt x="220725" y="12064"/>
                </a:lnTo>
                <a:lnTo>
                  <a:pt x="223266" y="10794"/>
                </a:lnTo>
                <a:lnTo>
                  <a:pt x="226314" y="10032"/>
                </a:lnTo>
                <a:lnTo>
                  <a:pt x="2217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8139683" y="386638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0" y="64007"/>
                </a:moveTo>
                <a:lnTo>
                  <a:pt x="64007" y="64007"/>
                </a:lnTo>
                <a:lnTo>
                  <a:pt x="64007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8139683" y="408279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0" y="64007"/>
                </a:moveTo>
                <a:lnTo>
                  <a:pt x="64007" y="64007"/>
                </a:lnTo>
                <a:lnTo>
                  <a:pt x="64007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 txBox="1"/>
          <p:nvPr/>
        </p:nvSpPr>
        <p:spPr>
          <a:xfrm>
            <a:off x="8219947" y="3747439"/>
            <a:ext cx="280035" cy="4483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42300"/>
              </a:lnSpc>
            </a:pPr>
            <a:r>
              <a:rPr dirty="0" sz="1000" spc="-5">
                <a:latin typeface="Arial"/>
                <a:cs typeface="Arial"/>
              </a:rPr>
              <a:t>Pre  </a:t>
            </a:r>
            <a:r>
              <a:rPr dirty="0" sz="100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os</a:t>
            </a:r>
            <a:r>
              <a:rPr dirty="0" sz="1000" spc="-5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5112258" y="4954270"/>
            <a:ext cx="3416300" cy="563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I </a:t>
            </a:r>
            <a:r>
              <a:rPr dirty="0" sz="1200" spc="-5">
                <a:latin typeface="Arial"/>
                <a:cs typeface="Arial"/>
              </a:rPr>
              <a:t>know what </a:t>
            </a:r>
            <a:r>
              <a:rPr dirty="0" sz="1200">
                <a:latin typeface="Arial"/>
                <a:cs typeface="Arial"/>
              </a:rPr>
              <a:t>community resources and partner  </a:t>
            </a:r>
            <a:r>
              <a:rPr dirty="0" sz="1200" spc="-5">
                <a:latin typeface="Arial"/>
                <a:cs typeface="Arial"/>
              </a:rPr>
              <a:t>agencies are available </a:t>
            </a:r>
            <a:r>
              <a:rPr dirty="0" sz="1200">
                <a:latin typeface="Arial"/>
                <a:cs typeface="Arial"/>
              </a:rPr>
              <a:t>to support </a:t>
            </a:r>
            <a:r>
              <a:rPr dirty="0" sz="1200" spc="-5">
                <a:latin typeface="Arial"/>
                <a:cs typeface="Arial"/>
              </a:rPr>
              <a:t>a person whom</a:t>
            </a:r>
            <a:r>
              <a:rPr dirty="0" sz="1200" spc="-1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  suspect </a:t>
            </a:r>
            <a:r>
              <a:rPr dirty="0" sz="1200" spc="-5">
                <a:latin typeface="Arial"/>
                <a:cs typeface="Arial"/>
              </a:rPr>
              <a:t>is experiencing </a:t>
            </a:r>
            <a:r>
              <a:rPr dirty="0" sz="1200">
                <a:latin typeface="Arial"/>
                <a:cs typeface="Arial"/>
              </a:rPr>
              <a:t>elder</a:t>
            </a:r>
            <a:r>
              <a:rPr dirty="0" sz="1200" spc="-10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abuse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1997"/>
            <a:ext cx="6851650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 b="0">
                <a:latin typeface="MS Reference Sans Serif"/>
                <a:cs typeface="MS Reference Sans Serif"/>
              </a:rPr>
              <a:t>Implementation – Month</a:t>
            </a:r>
            <a:r>
              <a:rPr dirty="0" spc="10" b="0">
                <a:latin typeface="MS Reference Sans Serif"/>
                <a:cs typeface="MS Reference Sans Serif"/>
              </a:rPr>
              <a:t> </a:t>
            </a:r>
            <a:r>
              <a:rPr dirty="0" spc="-5" b="0">
                <a:latin typeface="MS Reference Sans Serif"/>
                <a:cs typeface="MS Reference Sans Serif"/>
              </a:rPr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2962655" y="4014215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 h="0">
                <a:moveTo>
                  <a:pt x="0" y="0"/>
                </a:moveTo>
                <a:lnTo>
                  <a:pt x="46481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98192" y="4014215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4" h="0">
                <a:moveTo>
                  <a:pt x="0" y="0"/>
                </a:moveTo>
                <a:lnTo>
                  <a:pt x="39928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03375" y="4014215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4" h="0">
                <a:moveTo>
                  <a:pt x="0" y="0"/>
                </a:moveTo>
                <a:lnTo>
                  <a:pt x="664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8555" y="4014215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 h="0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62655" y="3706367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 h="0">
                <a:moveTo>
                  <a:pt x="0" y="0"/>
                </a:moveTo>
                <a:lnTo>
                  <a:pt x="46481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98192" y="3706367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4" h="0">
                <a:moveTo>
                  <a:pt x="0" y="0"/>
                </a:moveTo>
                <a:lnTo>
                  <a:pt x="39928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8555" y="3706367"/>
            <a:ext cx="1129665" cy="0"/>
          </a:xfrm>
          <a:custGeom>
            <a:avLst/>
            <a:gdLst/>
            <a:ahLst/>
            <a:cxnLst/>
            <a:rect l="l" t="t" r="r" b="b"/>
            <a:pathLst>
              <a:path w="1129664" h="0">
                <a:moveTo>
                  <a:pt x="0" y="0"/>
                </a:moveTo>
                <a:lnTo>
                  <a:pt x="11292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62655" y="3398520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 h="0">
                <a:moveTo>
                  <a:pt x="0" y="0"/>
                </a:moveTo>
                <a:lnTo>
                  <a:pt x="46481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33016" y="3398520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4" h="0">
                <a:moveTo>
                  <a:pt x="0" y="0"/>
                </a:moveTo>
                <a:lnTo>
                  <a:pt x="66446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8555" y="3398520"/>
            <a:ext cx="1129665" cy="0"/>
          </a:xfrm>
          <a:custGeom>
            <a:avLst/>
            <a:gdLst/>
            <a:ahLst/>
            <a:cxnLst/>
            <a:rect l="l" t="t" r="r" b="b"/>
            <a:pathLst>
              <a:path w="1129664" h="0">
                <a:moveTo>
                  <a:pt x="0" y="0"/>
                </a:moveTo>
                <a:lnTo>
                  <a:pt x="11292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33016" y="3090672"/>
            <a:ext cx="1394460" cy="0"/>
          </a:xfrm>
          <a:custGeom>
            <a:avLst/>
            <a:gdLst/>
            <a:ahLst/>
            <a:cxnLst/>
            <a:rect l="l" t="t" r="r" b="b"/>
            <a:pathLst>
              <a:path w="1394460" h="0">
                <a:moveTo>
                  <a:pt x="0" y="0"/>
                </a:moveTo>
                <a:lnTo>
                  <a:pt x="139445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8555" y="3090672"/>
            <a:ext cx="1129665" cy="0"/>
          </a:xfrm>
          <a:custGeom>
            <a:avLst/>
            <a:gdLst/>
            <a:ahLst/>
            <a:cxnLst/>
            <a:rect l="l" t="t" r="r" b="b"/>
            <a:pathLst>
              <a:path w="1129664" h="0">
                <a:moveTo>
                  <a:pt x="0" y="0"/>
                </a:moveTo>
                <a:lnTo>
                  <a:pt x="11292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33016" y="2782823"/>
            <a:ext cx="1394460" cy="0"/>
          </a:xfrm>
          <a:custGeom>
            <a:avLst/>
            <a:gdLst/>
            <a:ahLst/>
            <a:cxnLst/>
            <a:rect l="l" t="t" r="r" b="b"/>
            <a:pathLst>
              <a:path w="1394460" h="0">
                <a:moveTo>
                  <a:pt x="0" y="0"/>
                </a:moveTo>
                <a:lnTo>
                  <a:pt x="139445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8555" y="2782823"/>
            <a:ext cx="1129665" cy="0"/>
          </a:xfrm>
          <a:custGeom>
            <a:avLst/>
            <a:gdLst/>
            <a:ahLst/>
            <a:cxnLst/>
            <a:rect l="l" t="t" r="r" b="b"/>
            <a:pathLst>
              <a:path w="1129664" h="0">
                <a:moveTo>
                  <a:pt x="0" y="0"/>
                </a:moveTo>
                <a:lnTo>
                  <a:pt x="1129283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38555" y="2474976"/>
            <a:ext cx="2788920" cy="0"/>
          </a:xfrm>
          <a:custGeom>
            <a:avLst/>
            <a:gdLst/>
            <a:ahLst/>
            <a:cxnLst/>
            <a:rect l="l" t="t" r="r" b="b"/>
            <a:pathLst>
              <a:path w="2788920" h="0">
                <a:moveTo>
                  <a:pt x="0" y="0"/>
                </a:moveTo>
                <a:lnTo>
                  <a:pt x="278892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8555" y="2165604"/>
            <a:ext cx="2788920" cy="0"/>
          </a:xfrm>
          <a:custGeom>
            <a:avLst/>
            <a:gdLst/>
            <a:ahLst/>
            <a:cxnLst/>
            <a:rect l="l" t="t" r="r" b="b"/>
            <a:pathLst>
              <a:path w="2788920" h="0">
                <a:moveTo>
                  <a:pt x="0" y="0"/>
                </a:moveTo>
                <a:lnTo>
                  <a:pt x="278892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36675" y="3706367"/>
            <a:ext cx="266700" cy="615950"/>
          </a:xfrm>
          <a:custGeom>
            <a:avLst/>
            <a:gdLst/>
            <a:ahLst/>
            <a:cxnLst/>
            <a:rect l="l" t="t" r="r" b="b"/>
            <a:pathLst>
              <a:path w="266700" h="615950">
                <a:moveTo>
                  <a:pt x="266700" y="0"/>
                </a:moveTo>
                <a:lnTo>
                  <a:pt x="0" y="0"/>
                </a:lnTo>
                <a:lnTo>
                  <a:pt x="0" y="615695"/>
                </a:lnTo>
                <a:lnTo>
                  <a:pt x="266700" y="615695"/>
                </a:lnTo>
                <a:lnTo>
                  <a:pt x="2667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67839" y="2474976"/>
            <a:ext cx="265430" cy="1847214"/>
          </a:xfrm>
          <a:custGeom>
            <a:avLst/>
            <a:gdLst/>
            <a:ahLst/>
            <a:cxnLst/>
            <a:rect l="l" t="t" r="r" b="b"/>
            <a:pathLst>
              <a:path w="265430" h="1847214">
                <a:moveTo>
                  <a:pt x="265176" y="0"/>
                </a:moveTo>
                <a:lnTo>
                  <a:pt x="0" y="0"/>
                </a:lnTo>
                <a:lnTo>
                  <a:pt x="0" y="1847088"/>
                </a:lnTo>
                <a:lnTo>
                  <a:pt x="265176" y="1847088"/>
                </a:lnTo>
                <a:lnTo>
                  <a:pt x="26517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697479" y="3151632"/>
            <a:ext cx="265430" cy="1170940"/>
          </a:xfrm>
          <a:custGeom>
            <a:avLst/>
            <a:gdLst/>
            <a:ahLst/>
            <a:cxnLst/>
            <a:rect l="l" t="t" r="r" b="b"/>
            <a:pathLst>
              <a:path w="265430" h="1170939">
                <a:moveTo>
                  <a:pt x="265175" y="0"/>
                </a:moveTo>
                <a:lnTo>
                  <a:pt x="0" y="0"/>
                </a:lnTo>
                <a:lnTo>
                  <a:pt x="0" y="1170431"/>
                </a:lnTo>
                <a:lnTo>
                  <a:pt x="265175" y="1170431"/>
                </a:lnTo>
                <a:lnTo>
                  <a:pt x="2651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03375" y="4137659"/>
            <a:ext cx="265430" cy="184785"/>
          </a:xfrm>
          <a:custGeom>
            <a:avLst/>
            <a:gdLst/>
            <a:ahLst/>
            <a:cxnLst/>
            <a:rect l="l" t="t" r="r" b="b"/>
            <a:pathLst>
              <a:path w="265430" h="184785">
                <a:moveTo>
                  <a:pt x="265176" y="0"/>
                </a:moveTo>
                <a:lnTo>
                  <a:pt x="0" y="0"/>
                </a:lnTo>
                <a:lnTo>
                  <a:pt x="0" y="184403"/>
                </a:lnTo>
                <a:lnTo>
                  <a:pt x="265176" y="184403"/>
                </a:lnTo>
                <a:lnTo>
                  <a:pt x="26517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033016" y="3582923"/>
            <a:ext cx="265430" cy="739140"/>
          </a:xfrm>
          <a:custGeom>
            <a:avLst/>
            <a:gdLst/>
            <a:ahLst/>
            <a:cxnLst/>
            <a:rect l="l" t="t" r="r" b="b"/>
            <a:pathLst>
              <a:path w="265430" h="739139">
                <a:moveTo>
                  <a:pt x="265175" y="0"/>
                </a:moveTo>
                <a:lnTo>
                  <a:pt x="0" y="0"/>
                </a:lnTo>
                <a:lnTo>
                  <a:pt x="0" y="739139"/>
                </a:lnTo>
                <a:lnTo>
                  <a:pt x="265175" y="739139"/>
                </a:lnTo>
                <a:lnTo>
                  <a:pt x="26517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38555" y="2165604"/>
            <a:ext cx="0" cy="2156460"/>
          </a:xfrm>
          <a:custGeom>
            <a:avLst/>
            <a:gdLst/>
            <a:ahLst/>
            <a:cxnLst/>
            <a:rect l="l" t="t" r="r" b="b"/>
            <a:pathLst>
              <a:path w="0" h="2156460">
                <a:moveTo>
                  <a:pt x="0" y="215646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98931" y="432206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98931" y="401421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98931" y="3706367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98931" y="3398520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98931" y="3090672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98931" y="2782823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98931" y="2474976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98931" y="216560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38555" y="4322064"/>
            <a:ext cx="2788920" cy="0"/>
          </a:xfrm>
          <a:custGeom>
            <a:avLst/>
            <a:gdLst/>
            <a:ahLst/>
            <a:cxnLst/>
            <a:rect l="l" t="t" r="r" b="b"/>
            <a:pathLst>
              <a:path w="2788920" h="0">
                <a:moveTo>
                  <a:pt x="0" y="0"/>
                </a:moveTo>
                <a:lnTo>
                  <a:pt x="278892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38555" y="4322064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68196" y="4322064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497835" y="4322064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427476" y="4322064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45414" y="4236211"/>
            <a:ext cx="96520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5414" y="3928364"/>
            <a:ext cx="958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4700" y="3620261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4700" y="3312033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4700" y="3003930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4700" y="2695702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4700" y="2387600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09600" y="4399788"/>
            <a:ext cx="2971800" cy="370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6040">
              <a:lnSpc>
                <a:spcPts val="1080"/>
              </a:lnSpc>
            </a:pPr>
            <a:r>
              <a:rPr dirty="0" sz="1000" spc="-5">
                <a:latin typeface="Arial"/>
                <a:cs typeface="Arial"/>
              </a:rPr>
              <a:t>Central Access  Central Access  Central</a:t>
            </a:r>
            <a:r>
              <a:rPr dirty="0" sz="1000" spc="19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Access</a:t>
            </a:r>
            <a:endParaRPr sz="1000">
              <a:latin typeface="Arial"/>
              <a:cs typeface="Arial"/>
            </a:endParaRPr>
          </a:p>
          <a:p>
            <a:pPr marL="376555">
              <a:lnSpc>
                <a:spcPts val="1175"/>
              </a:lnSpc>
              <a:tabLst>
                <a:tab pos="1292860" algn="l"/>
                <a:tab pos="2106295" algn="l"/>
              </a:tabLst>
            </a:pPr>
            <a:r>
              <a:rPr dirty="0" sz="1000" spc="-5">
                <a:latin typeface="Arial"/>
                <a:cs typeface="Arial"/>
              </a:rPr>
              <a:t>FLA	HPE	Kingston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628644" y="3258311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64008"/>
                </a:moveTo>
                <a:lnTo>
                  <a:pt x="64008" y="64008"/>
                </a:lnTo>
                <a:lnTo>
                  <a:pt x="64008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628644" y="3474720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64008"/>
                </a:moveTo>
                <a:lnTo>
                  <a:pt x="64008" y="64008"/>
                </a:lnTo>
                <a:lnTo>
                  <a:pt x="64008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3707384" y="3203194"/>
            <a:ext cx="595630" cy="38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#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referrals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000">
                <a:latin typeface="Arial"/>
                <a:cs typeface="Arial"/>
              </a:rPr>
              <a:t>Zarit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4596384" y="2008632"/>
          <a:ext cx="3202305" cy="2312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076"/>
                <a:gridCol w="303275"/>
                <a:gridCol w="304800"/>
                <a:gridCol w="455675"/>
                <a:gridCol w="303275"/>
                <a:gridCol w="303275"/>
                <a:gridCol w="455675"/>
                <a:gridCol w="304800"/>
                <a:gridCol w="303276"/>
                <a:gridCol w="227075"/>
              </a:tblGrid>
              <a:tr h="288036">
                <a:tc gridSpan="10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858585"/>
                      </a:solidFill>
                      <a:prstDash val="solid"/>
                    </a:lnL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6512">
                <a:tc gridSpan="7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858585"/>
                      </a:solidFill>
                      <a:prstDash val="solid"/>
                    </a:lnL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9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8036">
                <a:tc gridSpan="7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858585"/>
                      </a:solidFill>
                      <a:prstDash val="solid"/>
                    </a:lnL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8036">
                <a:tc gridSpan="7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858585"/>
                      </a:solidFill>
                      <a:prstDash val="solid"/>
                    </a:lnL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8036">
                <a:tc gridSpan="7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858585"/>
                      </a:solidFill>
                      <a:prstDash val="solid"/>
                    </a:lnL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6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  <a:tr h="143255">
                <a:tc rowSpan="2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858585"/>
                      </a:solidFill>
                      <a:prstDash val="solid"/>
                    </a:lnL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5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858585"/>
                      </a:solidFill>
                      <a:prstDash val="solid"/>
                    </a:lnL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4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858585"/>
                      </a:solidFill>
                      <a:prstDash val="solid"/>
                    </a:lnL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  <a:tr h="143256">
                <a:tc rowSpan="2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858585"/>
                      </a:solidFill>
                      <a:prstDash val="solid"/>
                    </a:lnL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rowSpan="2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  <a:tr h="1447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858585"/>
                      </a:solidFill>
                      <a:prstDash val="solid"/>
                    </a:lnL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858585"/>
                      </a:solidFill>
                      <a:prstDash val="solid"/>
                    </a:lnT>
                    <a:lnB w="9144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0" name="object 50"/>
          <p:cNvSpPr/>
          <p:nvPr/>
        </p:nvSpPr>
        <p:spPr>
          <a:xfrm>
            <a:off x="5663184" y="4315967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726935" y="4315967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789164" y="4315967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4408423" y="4228845"/>
            <a:ext cx="958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08423" y="3941191"/>
            <a:ext cx="958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408423" y="3653154"/>
            <a:ext cx="958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408423" y="3365372"/>
            <a:ext cx="958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408423" y="3077336"/>
            <a:ext cx="958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337684" y="2789682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337684" y="2501646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4700" y="1926082"/>
            <a:ext cx="4128770" cy="454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30"/>
              </a:lnSpc>
              <a:spcBef>
                <a:spcPts val="5"/>
              </a:spcBef>
            </a:pPr>
            <a:r>
              <a:rPr dirty="0" sz="1000" spc="-10">
                <a:latin typeface="Arial"/>
                <a:cs typeface="Arial"/>
              </a:rPr>
              <a:t>35</a:t>
            </a:r>
            <a:endParaRPr sz="1000">
              <a:latin typeface="Arial"/>
              <a:cs typeface="Arial"/>
            </a:endParaRPr>
          </a:p>
          <a:p>
            <a:pPr algn="r" marR="5080">
              <a:lnSpc>
                <a:spcPts val="1130"/>
              </a:lnSpc>
            </a:pPr>
            <a:r>
              <a:rPr dirty="0" sz="1000" spc="-10"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648200" y="4376928"/>
            <a:ext cx="3276600" cy="36893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78105">
              <a:lnSpc>
                <a:spcPct val="100000"/>
              </a:lnSpc>
              <a:spcBef>
                <a:spcPts val="25"/>
              </a:spcBef>
              <a:tabLst>
                <a:tab pos="1271905" algn="l"/>
                <a:tab pos="2321560" algn="l"/>
              </a:tabLst>
            </a:pPr>
            <a:r>
              <a:rPr dirty="0" sz="1000" spc="-5">
                <a:latin typeface="Arial"/>
                <a:cs typeface="Arial"/>
              </a:rPr>
              <a:t>SMH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Kingston	SMH </a:t>
            </a:r>
            <a:r>
              <a:rPr dirty="0" sz="1000">
                <a:latin typeface="Arial"/>
                <a:cs typeface="Arial"/>
              </a:rPr>
              <a:t>FLA	</a:t>
            </a:r>
            <a:r>
              <a:rPr dirty="0" sz="1000" spc="-5">
                <a:latin typeface="Arial"/>
                <a:cs typeface="Arial"/>
              </a:rPr>
              <a:t>SMH</a:t>
            </a:r>
            <a:r>
              <a:rPr dirty="0" sz="1000" spc="-8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HPE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990331" y="310438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0" y="64008"/>
                </a:moveTo>
                <a:lnTo>
                  <a:pt x="64007" y="64008"/>
                </a:lnTo>
                <a:lnTo>
                  <a:pt x="64007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990331" y="332079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0" y="64008"/>
                </a:moveTo>
                <a:lnTo>
                  <a:pt x="64007" y="64008"/>
                </a:lnTo>
                <a:lnTo>
                  <a:pt x="64007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8069706" y="3049904"/>
            <a:ext cx="350520" cy="38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#</a:t>
            </a:r>
            <a:r>
              <a:rPr dirty="0" sz="1000" spc="-9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Ax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000" spc="-5">
                <a:latin typeface="Arial"/>
                <a:cs typeface="Arial"/>
              </a:rPr>
              <a:t>#</a:t>
            </a:r>
            <a:r>
              <a:rPr dirty="0" sz="1000" spc="-8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IOA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09600" y="4399788"/>
            <a:ext cx="2971800" cy="370840"/>
          </a:xfrm>
          <a:custGeom>
            <a:avLst/>
            <a:gdLst/>
            <a:ahLst/>
            <a:cxnLst/>
            <a:rect l="l" t="t" r="r" b="b"/>
            <a:pathLst>
              <a:path w="2971800" h="370839">
                <a:moveTo>
                  <a:pt x="0" y="370331"/>
                </a:moveTo>
                <a:lnTo>
                  <a:pt x="2971800" y="370331"/>
                </a:lnTo>
                <a:lnTo>
                  <a:pt x="2971800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688340" y="4441190"/>
            <a:ext cx="775335" cy="290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Team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688236" y="4441190"/>
            <a:ext cx="775335" cy="290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Team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640838" y="4441190"/>
            <a:ext cx="775335" cy="290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Team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648200" y="4376928"/>
            <a:ext cx="3276600" cy="36893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000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  <a:tabLst>
                <a:tab pos="1220470" algn="l"/>
                <a:tab pos="2349500" algn="l"/>
              </a:tabLst>
            </a:pPr>
            <a:r>
              <a:rPr dirty="0" sz="1800" spc="-50">
                <a:latin typeface="Arial"/>
                <a:cs typeface="Arial"/>
              </a:rPr>
              <a:t>Team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1	</a:t>
            </a:r>
            <a:r>
              <a:rPr dirty="0" sz="1800" spc="-50">
                <a:latin typeface="Arial"/>
                <a:cs typeface="Arial"/>
              </a:rPr>
              <a:t>Team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2	</a:t>
            </a:r>
            <a:r>
              <a:rPr dirty="0" sz="1800" spc="-50">
                <a:latin typeface="Arial"/>
                <a:cs typeface="Arial"/>
              </a:rPr>
              <a:t>Team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602994" y="1363345"/>
            <a:ext cx="5434965" cy="274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94100" algn="l"/>
              </a:tabLst>
            </a:pPr>
            <a:r>
              <a:rPr dirty="0" sz="1800" spc="-15">
                <a:latin typeface="Arial"/>
                <a:cs typeface="Arial"/>
              </a:rPr>
              <a:t>Triage	</a:t>
            </a:r>
            <a:r>
              <a:rPr dirty="0" sz="1800" spc="-5">
                <a:latin typeface="Arial"/>
                <a:cs typeface="Arial"/>
              </a:rPr>
              <a:t>Initial</a:t>
            </a:r>
            <a:r>
              <a:rPr dirty="0" sz="1800" spc="-14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Assessment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1997"/>
            <a:ext cx="6851650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 b="0">
                <a:latin typeface="MS Reference Sans Serif"/>
                <a:cs typeface="MS Reference Sans Serif"/>
              </a:rPr>
              <a:t>Implementation – Month</a:t>
            </a:r>
            <a:r>
              <a:rPr dirty="0" spc="10" b="0">
                <a:latin typeface="MS Reference Sans Serif"/>
                <a:cs typeface="MS Reference Sans Serif"/>
              </a:rPr>
              <a:t> </a:t>
            </a:r>
            <a:r>
              <a:rPr dirty="0" spc="-5" b="0">
                <a:latin typeface="MS Reference Sans Serif"/>
                <a:cs typeface="MS Reference Sans Serif"/>
              </a:rPr>
              <a:t>6</a:t>
            </a:r>
          </a:p>
        </p:txBody>
      </p:sp>
      <p:sp>
        <p:nvSpPr>
          <p:cNvPr id="3" name="object 3"/>
          <p:cNvSpPr/>
          <p:nvPr/>
        </p:nvSpPr>
        <p:spPr>
          <a:xfrm>
            <a:off x="3953255" y="286664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 h="0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16096" y="2866644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70147" y="2866644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74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32988" y="2866644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87039" y="2866644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49879" y="2866644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03932" y="2866644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65248" y="2866644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 h="0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20823" y="286664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19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37716" y="2866644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5" h="0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53083" y="2866644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4" h="0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8848" y="2866644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 h="0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53255" y="2692907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 h="0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16096" y="2692907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70147" y="2692907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74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32988" y="2692907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87039" y="2692907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49879" y="2692907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03932" y="2692907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65248" y="2692907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 h="0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020823" y="2692907"/>
            <a:ext cx="236220" cy="0"/>
          </a:xfrm>
          <a:custGeom>
            <a:avLst/>
            <a:gdLst/>
            <a:ahLst/>
            <a:cxnLst/>
            <a:rect l="l" t="t" r="r" b="b"/>
            <a:pathLst>
              <a:path w="236219" h="0">
                <a:moveTo>
                  <a:pt x="0" y="0"/>
                </a:moveTo>
                <a:lnTo>
                  <a:pt x="23621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537716" y="2692907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5" h="0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53083" y="2692907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4" h="0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88848" y="2692907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 h="0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953255" y="2517648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 h="0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16096" y="2517648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470147" y="2517648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74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32988" y="2517648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87039" y="2517648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849879" y="2517648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03932" y="2517648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020823" y="2517648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5" h="0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537716" y="2517648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5" h="0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88848" y="2517648"/>
            <a:ext cx="739140" cy="0"/>
          </a:xfrm>
          <a:custGeom>
            <a:avLst/>
            <a:gdLst/>
            <a:ahLst/>
            <a:cxnLst/>
            <a:rect l="l" t="t" r="r" b="b"/>
            <a:pathLst>
              <a:path w="739140" h="0">
                <a:moveTo>
                  <a:pt x="0" y="0"/>
                </a:moveTo>
                <a:lnTo>
                  <a:pt x="7391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953255" y="2342388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 h="0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470147" y="2342388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5" h="0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332988" y="2342388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987039" y="2342388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020823" y="2342388"/>
            <a:ext cx="858519" cy="0"/>
          </a:xfrm>
          <a:custGeom>
            <a:avLst/>
            <a:gdLst/>
            <a:ahLst/>
            <a:cxnLst/>
            <a:rect l="l" t="t" r="r" b="b"/>
            <a:pathLst>
              <a:path w="858519" h="0">
                <a:moveTo>
                  <a:pt x="0" y="0"/>
                </a:moveTo>
                <a:lnTo>
                  <a:pt x="85801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88848" y="2342388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80" h="0">
                <a:moveTo>
                  <a:pt x="0" y="0"/>
                </a:moveTo>
                <a:lnTo>
                  <a:pt x="122377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953255" y="2168651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 h="0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470147" y="2168651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5" h="0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020823" y="2168651"/>
            <a:ext cx="1341120" cy="0"/>
          </a:xfrm>
          <a:custGeom>
            <a:avLst/>
            <a:gdLst/>
            <a:ahLst/>
            <a:cxnLst/>
            <a:rect l="l" t="t" r="r" b="b"/>
            <a:pathLst>
              <a:path w="1341120" h="0">
                <a:moveTo>
                  <a:pt x="0" y="0"/>
                </a:moveTo>
                <a:lnTo>
                  <a:pt x="13411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88848" y="2168651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80" h="0">
                <a:moveTo>
                  <a:pt x="0" y="0"/>
                </a:moveTo>
                <a:lnTo>
                  <a:pt x="122377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88848" y="1818132"/>
            <a:ext cx="2932430" cy="0"/>
          </a:xfrm>
          <a:custGeom>
            <a:avLst/>
            <a:gdLst/>
            <a:ahLst/>
            <a:cxnLst/>
            <a:rect l="l" t="t" r="r" b="b"/>
            <a:pathLst>
              <a:path w="2932429" h="0">
                <a:moveTo>
                  <a:pt x="0" y="0"/>
                </a:moveTo>
                <a:lnTo>
                  <a:pt x="29321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773935" y="2901695"/>
            <a:ext cx="108585" cy="140335"/>
          </a:xfrm>
          <a:custGeom>
            <a:avLst/>
            <a:gdLst/>
            <a:ahLst/>
            <a:cxnLst/>
            <a:rect l="l" t="t" r="r" b="b"/>
            <a:pathLst>
              <a:path w="108585" h="140335">
                <a:moveTo>
                  <a:pt x="108203" y="0"/>
                </a:moveTo>
                <a:lnTo>
                  <a:pt x="0" y="0"/>
                </a:lnTo>
                <a:lnTo>
                  <a:pt x="0" y="140207"/>
                </a:lnTo>
                <a:lnTo>
                  <a:pt x="108203" y="140207"/>
                </a:lnTo>
                <a:lnTo>
                  <a:pt x="10820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257044" y="2587751"/>
            <a:ext cx="108585" cy="454659"/>
          </a:xfrm>
          <a:custGeom>
            <a:avLst/>
            <a:gdLst/>
            <a:ahLst/>
            <a:cxnLst/>
            <a:rect l="l" t="t" r="r" b="b"/>
            <a:pathLst>
              <a:path w="108585" h="454660">
                <a:moveTo>
                  <a:pt x="108204" y="0"/>
                </a:moveTo>
                <a:lnTo>
                  <a:pt x="0" y="0"/>
                </a:lnTo>
                <a:lnTo>
                  <a:pt x="0" y="454151"/>
                </a:lnTo>
                <a:lnTo>
                  <a:pt x="108204" y="454151"/>
                </a:lnTo>
                <a:lnTo>
                  <a:pt x="10820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741676" y="2447544"/>
            <a:ext cx="108585" cy="594360"/>
          </a:xfrm>
          <a:custGeom>
            <a:avLst/>
            <a:gdLst/>
            <a:ahLst/>
            <a:cxnLst/>
            <a:rect l="l" t="t" r="r" b="b"/>
            <a:pathLst>
              <a:path w="108585" h="594360">
                <a:moveTo>
                  <a:pt x="108204" y="0"/>
                </a:moveTo>
                <a:lnTo>
                  <a:pt x="0" y="0"/>
                </a:lnTo>
                <a:lnTo>
                  <a:pt x="0" y="594359"/>
                </a:lnTo>
                <a:lnTo>
                  <a:pt x="108204" y="594359"/>
                </a:lnTo>
                <a:lnTo>
                  <a:pt x="10820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224783" y="2307335"/>
            <a:ext cx="108585" cy="734695"/>
          </a:xfrm>
          <a:custGeom>
            <a:avLst/>
            <a:gdLst/>
            <a:ahLst/>
            <a:cxnLst/>
            <a:rect l="l" t="t" r="r" b="b"/>
            <a:pathLst>
              <a:path w="108585" h="734694">
                <a:moveTo>
                  <a:pt x="108204" y="0"/>
                </a:moveTo>
                <a:lnTo>
                  <a:pt x="0" y="0"/>
                </a:lnTo>
                <a:lnTo>
                  <a:pt x="0" y="734567"/>
                </a:lnTo>
                <a:lnTo>
                  <a:pt x="108204" y="734567"/>
                </a:lnTo>
                <a:lnTo>
                  <a:pt x="10820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707891" y="2412492"/>
            <a:ext cx="108585" cy="629920"/>
          </a:xfrm>
          <a:custGeom>
            <a:avLst/>
            <a:gdLst/>
            <a:ahLst/>
            <a:cxnLst/>
            <a:rect l="l" t="t" r="r" b="b"/>
            <a:pathLst>
              <a:path w="108585" h="629919">
                <a:moveTo>
                  <a:pt x="108204" y="0"/>
                </a:moveTo>
                <a:lnTo>
                  <a:pt x="0" y="0"/>
                </a:lnTo>
                <a:lnTo>
                  <a:pt x="0" y="629412"/>
                </a:lnTo>
                <a:lnTo>
                  <a:pt x="108204" y="629412"/>
                </a:lnTo>
                <a:lnTo>
                  <a:pt x="10820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944880" y="2587751"/>
            <a:ext cx="108585" cy="454659"/>
          </a:xfrm>
          <a:custGeom>
            <a:avLst/>
            <a:gdLst/>
            <a:ahLst/>
            <a:cxnLst/>
            <a:rect l="l" t="t" r="r" b="b"/>
            <a:pathLst>
              <a:path w="108584" h="454660">
                <a:moveTo>
                  <a:pt x="108203" y="0"/>
                </a:moveTo>
                <a:lnTo>
                  <a:pt x="0" y="0"/>
                </a:lnTo>
                <a:lnTo>
                  <a:pt x="0" y="454151"/>
                </a:lnTo>
                <a:lnTo>
                  <a:pt x="108203" y="454151"/>
                </a:lnTo>
                <a:lnTo>
                  <a:pt x="1082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427988" y="2377439"/>
            <a:ext cx="109855" cy="664845"/>
          </a:xfrm>
          <a:custGeom>
            <a:avLst/>
            <a:gdLst/>
            <a:ahLst/>
            <a:cxnLst/>
            <a:rect l="l" t="t" r="r" b="b"/>
            <a:pathLst>
              <a:path w="109855" h="664844">
                <a:moveTo>
                  <a:pt x="109728" y="0"/>
                </a:moveTo>
                <a:lnTo>
                  <a:pt x="0" y="0"/>
                </a:lnTo>
                <a:lnTo>
                  <a:pt x="0" y="664463"/>
                </a:lnTo>
                <a:lnTo>
                  <a:pt x="109728" y="664463"/>
                </a:lnTo>
                <a:lnTo>
                  <a:pt x="1097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912620" y="2098548"/>
            <a:ext cx="108585" cy="943610"/>
          </a:xfrm>
          <a:custGeom>
            <a:avLst/>
            <a:gdLst/>
            <a:ahLst/>
            <a:cxnLst/>
            <a:rect l="l" t="t" r="r" b="b"/>
            <a:pathLst>
              <a:path w="108585" h="943610">
                <a:moveTo>
                  <a:pt x="108204" y="0"/>
                </a:moveTo>
                <a:lnTo>
                  <a:pt x="0" y="0"/>
                </a:lnTo>
                <a:lnTo>
                  <a:pt x="0" y="943355"/>
                </a:lnTo>
                <a:lnTo>
                  <a:pt x="108204" y="943355"/>
                </a:lnTo>
                <a:lnTo>
                  <a:pt x="1082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395727" y="2342388"/>
            <a:ext cx="108585" cy="699770"/>
          </a:xfrm>
          <a:custGeom>
            <a:avLst/>
            <a:gdLst/>
            <a:ahLst/>
            <a:cxnLst/>
            <a:rect l="l" t="t" r="r" b="b"/>
            <a:pathLst>
              <a:path w="108585" h="699769">
                <a:moveTo>
                  <a:pt x="108204" y="0"/>
                </a:moveTo>
                <a:lnTo>
                  <a:pt x="0" y="0"/>
                </a:lnTo>
                <a:lnTo>
                  <a:pt x="0" y="699515"/>
                </a:lnTo>
                <a:lnTo>
                  <a:pt x="108204" y="699515"/>
                </a:lnTo>
                <a:lnTo>
                  <a:pt x="1082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878835" y="2272283"/>
            <a:ext cx="108585" cy="769620"/>
          </a:xfrm>
          <a:custGeom>
            <a:avLst/>
            <a:gdLst/>
            <a:ahLst/>
            <a:cxnLst/>
            <a:rect l="l" t="t" r="r" b="b"/>
            <a:pathLst>
              <a:path w="108585" h="769619">
                <a:moveTo>
                  <a:pt x="108203" y="0"/>
                </a:moveTo>
                <a:lnTo>
                  <a:pt x="0" y="0"/>
                </a:lnTo>
                <a:lnTo>
                  <a:pt x="0" y="769619"/>
                </a:lnTo>
                <a:lnTo>
                  <a:pt x="108203" y="769619"/>
                </a:lnTo>
                <a:lnTo>
                  <a:pt x="1082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361944" y="2063495"/>
            <a:ext cx="108585" cy="978535"/>
          </a:xfrm>
          <a:custGeom>
            <a:avLst/>
            <a:gdLst/>
            <a:ahLst/>
            <a:cxnLst/>
            <a:rect l="l" t="t" r="r" b="b"/>
            <a:pathLst>
              <a:path w="108585" h="978535">
                <a:moveTo>
                  <a:pt x="108203" y="0"/>
                </a:moveTo>
                <a:lnTo>
                  <a:pt x="0" y="0"/>
                </a:lnTo>
                <a:lnTo>
                  <a:pt x="0" y="978407"/>
                </a:lnTo>
                <a:lnTo>
                  <a:pt x="108203" y="978407"/>
                </a:lnTo>
                <a:lnTo>
                  <a:pt x="1082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845052" y="2028444"/>
            <a:ext cx="108585" cy="1013460"/>
          </a:xfrm>
          <a:custGeom>
            <a:avLst/>
            <a:gdLst/>
            <a:ahLst/>
            <a:cxnLst/>
            <a:rect l="l" t="t" r="r" b="b"/>
            <a:pathLst>
              <a:path w="108585" h="1013460">
                <a:moveTo>
                  <a:pt x="108203" y="0"/>
                </a:moveTo>
                <a:lnTo>
                  <a:pt x="0" y="0"/>
                </a:lnTo>
                <a:lnTo>
                  <a:pt x="0" y="1013459"/>
                </a:lnTo>
                <a:lnTo>
                  <a:pt x="108203" y="1013459"/>
                </a:lnTo>
                <a:lnTo>
                  <a:pt x="1082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88848" y="3041904"/>
            <a:ext cx="3383279" cy="0"/>
          </a:xfrm>
          <a:custGeom>
            <a:avLst/>
            <a:gdLst/>
            <a:ahLst/>
            <a:cxnLst/>
            <a:rect l="l" t="t" r="r" b="b"/>
            <a:pathLst>
              <a:path w="3383279" h="0">
                <a:moveTo>
                  <a:pt x="0" y="0"/>
                </a:moveTo>
                <a:lnTo>
                  <a:pt x="338327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450900" y="1741296"/>
            <a:ext cx="153670" cy="1374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35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  <a:p>
            <a:pPr algn="ctr" marL="62865">
              <a:lnSpc>
                <a:spcPct val="100000"/>
              </a:lnSpc>
              <a:spcBef>
                <a:spcPts val="295"/>
              </a:spcBef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algn="ctr" marL="62865">
              <a:lnSpc>
                <a:spcPct val="100000"/>
              </a:lnSpc>
              <a:spcBef>
                <a:spcPts val="295"/>
              </a:spcBef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94105" y="3101085"/>
            <a:ext cx="273685" cy="15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J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ne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299717" y="3101085"/>
            <a:ext cx="229235" cy="15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J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707007" y="3101085"/>
            <a:ext cx="803910" cy="15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56260" algn="l"/>
              </a:tabLst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Au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62757" y="3101085"/>
            <a:ext cx="203835" cy="15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33420" y="3101085"/>
            <a:ext cx="229235" cy="15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Nov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716782" y="3101085"/>
            <a:ext cx="229235" cy="15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Dec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842516" y="3422141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 h="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56387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1912111" y="3345434"/>
            <a:ext cx="254000" cy="15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Za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i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247900" y="3422141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 h="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5638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2316860" y="3345434"/>
            <a:ext cx="489584" cy="15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Referrals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621023" y="1763267"/>
            <a:ext cx="591820" cy="218440"/>
          </a:xfrm>
          <a:custGeom>
            <a:avLst/>
            <a:gdLst/>
            <a:ahLst/>
            <a:cxnLst/>
            <a:rect l="l" t="t" r="r" b="b"/>
            <a:pathLst>
              <a:path w="591820" h="218439">
                <a:moveTo>
                  <a:pt x="0" y="217932"/>
                </a:moveTo>
                <a:lnTo>
                  <a:pt x="591312" y="217932"/>
                </a:lnTo>
                <a:lnTo>
                  <a:pt x="591312" y="0"/>
                </a:lnTo>
                <a:lnTo>
                  <a:pt x="0" y="0"/>
                </a:lnTo>
                <a:lnTo>
                  <a:pt x="0" y="217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926323" y="2816351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 h="0">
                <a:moveTo>
                  <a:pt x="0" y="0"/>
                </a:moveTo>
                <a:lnTo>
                  <a:pt x="1188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676148" y="1806194"/>
            <a:ext cx="3408679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35935" algn="l"/>
              </a:tabLst>
            </a:pPr>
            <a:r>
              <a:rPr dirty="0" sz="1100" u="sng">
                <a:latin typeface="Arial"/>
                <a:cs typeface="Arial"/>
              </a:rPr>
              <a:t> </a:t>
            </a:r>
            <a:r>
              <a:rPr dirty="0" sz="1100" u="sng">
                <a:latin typeface="Arial"/>
                <a:cs typeface="Arial"/>
              </a:rPr>
              <a:t>	</a:t>
            </a:r>
            <a:r>
              <a:rPr dirty="0" sz="1100" spc="-5" u="sng">
                <a:latin typeface="Arial"/>
                <a:cs typeface="Arial"/>
              </a:rPr>
              <a:t>62%</a:t>
            </a:r>
            <a:r>
              <a:rPr dirty="0" sz="1100" spc="10" u="sng">
                <a:latin typeface="Arial"/>
                <a:cs typeface="Arial"/>
              </a:rPr>
              <a:t> </a:t>
            </a:r>
            <a:endParaRPr sz="11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787640" y="281635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440168" y="2816351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74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301483" y="281635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952488" y="2816351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 h="0">
                <a:moveTo>
                  <a:pt x="0" y="0"/>
                </a:moveTo>
                <a:lnTo>
                  <a:pt x="23926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813804" y="2816351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 h="0">
                <a:moveTo>
                  <a:pt x="0" y="0"/>
                </a:moveTo>
                <a:lnTo>
                  <a:pt x="30479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466332" y="2816351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 h="0">
                <a:moveTo>
                  <a:pt x="0" y="0"/>
                </a:moveTo>
                <a:lnTo>
                  <a:pt x="23926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327647" y="281635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980176" y="2816351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841491" y="281635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492496" y="2816351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 h="0">
                <a:moveTo>
                  <a:pt x="0" y="0"/>
                </a:moveTo>
                <a:lnTo>
                  <a:pt x="23926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006340" y="2816351"/>
            <a:ext cx="378460" cy="0"/>
          </a:xfrm>
          <a:custGeom>
            <a:avLst/>
            <a:gdLst/>
            <a:ahLst/>
            <a:cxnLst/>
            <a:rect l="l" t="t" r="r" b="b"/>
            <a:pathLst>
              <a:path w="378460" h="0">
                <a:moveTo>
                  <a:pt x="0" y="0"/>
                </a:moveTo>
                <a:lnTo>
                  <a:pt x="3779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639055" y="2816351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 h="0">
                <a:moveTo>
                  <a:pt x="0" y="0"/>
                </a:moveTo>
                <a:lnTo>
                  <a:pt x="2575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7787640" y="2650235"/>
            <a:ext cx="257810" cy="0"/>
          </a:xfrm>
          <a:custGeom>
            <a:avLst/>
            <a:gdLst/>
            <a:ahLst/>
            <a:cxnLst/>
            <a:rect l="l" t="t" r="r" b="b"/>
            <a:pathLst>
              <a:path w="257809" h="0">
                <a:moveTo>
                  <a:pt x="0" y="0"/>
                </a:moveTo>
                <a:lnTo>
                  <a:pt x="2575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440168" y="2650235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743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7301483" y="2650235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 h="0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6813804" y="2650235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 h="0">
                <a:moveTo>
                  <a:pt x="0" y="0"/>
                </a:moveTo>
                <a:lnTo>
                  <a:pt x="3779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6466332" y="2650235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 h="0">
                <a:moveTo>
                  <a:pt x="0" y="0"/>
                </a:moveTo>
                <a:lnTo>
                  <a:pt x="23926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327647" y="265023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9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980176" y="2650235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841491" y="265023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492496" y="2650235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 h="0">
                <a:moveTo>
                  <a:pt x="0" y="0"/>
                </a:moveTo>
                <a:lnTo>
                  <a:pt x="23926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639055" y="2650235"/>
            <a:ext cx="745490" cy="0"/>
          </a:xfrm>
          <a:custGeom>
            <a:avLst/>
            <a:gdLst/>
            <a:ahLst/>
            <a:cxnLst/>
            <a:rect l="l" t="t" r="r" b="b"/>
            <a:pathLst>
              <a:path w="745489" h="0">
                <a:moveTo>
                  <a:pt x="0" y="0"/>
                </a:moveTo>
                <a:lnTo>
                  <a:pt x="7452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7787640" y="2484120"/>
            <a:ext cx="257810" cy="0"/>
          </a:xfrm>
          <a:custGeom>
            <a:avLst/>
            <a:gdLst/>
            <a:ahLst/>
            <a:cxnLst/>
            <a:rect l="l" t="t" r="r" b="b"/>
            <a:pathLst>
              <a:path w="257809" h="0">
                <a:moveTo>
                  <a:pt x="0" y="0"/>
                </a:moveTo>
                <a:lnTo>
                  <a:pt x="2575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7301483" y="2484120"/>
            <a:ext cx="376555" cy="0"/>
          </a:xfrm>
          <a:custGeom>
            <a:avLst/>
            <a:gdLst/>
            <a:ahLst/>
            <a:cxnLst/>
            <a:rect l="l" t="t" r="r" b="b"/>
            <a:pathLst>
              <a:path w="376554" h="0">
                <a:moveTo>
                  <a:pt x="0" y="0"/>
                </a:moveTo>
                <a:lnTo>
                  <a:pt x="37642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6813804" y="2484120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 h="0">
                <a:moveTo>
                  <a:pt x="0" y="0"/>
                </a:moveTo>
                <a:lnTo>
                  <a:pt x="3779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6327647" y="2484120"/>
            <a:ext cx="378460" cy="0"/>
          </a:xfrm>
          <a:custGeom>
            <a:avLst/>
            <a:gdLst/>
            <a:ahLst/>
            <a:cxnLst/>
            <a:rect l="l" t="t" r="r" b="b"/>
            <a:pathLst>
              <a:path w="378459" h="0">
                <a:moveTo>
                  <a:pt x="0" y="0"/>
                </a:moveTo>
                <a:lnTo>
                  <a:pt x="3779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5980176" y="2484120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841491" y="2484120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639055" y="2484120"/>
            <a:ext cx="1092835" cy="0"/>
          </a:xfrm>
          <a:custGeom>
            <a:avLst/>
            <a:gdLst/>
            <a:ahLst/>
            <a:cxnLst/>
            <a:rect l="l" t="t" r="r" b="b"/>
            <a:pathLst>
              <a:path w="1092835" h="0">
                <a:moveTo>
                  <a:pt x="0" y="0"/>
                </a:moveTo>
                <a:lnTo>
                  <a:pt x="10927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301483" y="2318004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 h="0">
                <a:moveTo>
                  <a:pt x="0" y="0"/>
                </a:moveTo>
                <a:lnTo>
                  <a:pt x="2499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327647" y="2318004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4" h="0">
                <a:moveTo>
                  <a:pt x="0" y="0"/>
                </a:moveTo>
                <a:lnTo>
                  <a:pt x="86410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4639055" y="2318004"/>
            <a:ext cx="1579245" cy="0"/>
          </a:xfrm>
          <a:custGeom>
            <a:avLst/>
            <a:gdLst/>
            <a:ahLst/>
            <a:cxnLst/>
            <a:rect l="l" t="t" r="r" b="b"/>
            <a:pathLst>
              <a:path w="1579245" h="0">
                <a:moveTo>
                  <a:pt x="0" y="0"/>
                </a:moveTo>
                <a:lnTo>
                  <a:pt x="157886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301483" y="2151888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 h="0">
                <a:moveTo>
                  <a:pt x="0" y="0"/>
                </a:moveTo>
                <a:lnTo>
                  <a:pt x="2499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4639055" y="2151888"/>
            <a:ext cx="2552700" cy="0"/>
          </a:xfrm>
          <a:custGeom>
            <a:avLst/>
            <a:gdLst/>
            <a:ahLst/>
            <a:cxnLst/>
            <a:rect l="l" t="t" r="r" b="b"/>
            <a:pathLst>
              <a:path w="2552700" h="0">
                <a:moveTo>
                  <a:pt x="0" y="0"/>
                </a:moveTo>
                <a:lnTo>
                  <a:pt x="255270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4639055" y="1985772"/>
            <a:ext cx="3406140" cy="0"/>
          </a:xfrm>
          <a:custGeom>
            <a:avLst/>
            <a:gdLst/>
            <a:ahLst/>
            <a:cxnLst/>
            <a:rect l="l" t="t" r="r" b="b"/>
            <a:pathLst>
              <a:path w="3406140" h="0">
                <a:moveTo>
                  <a:pt x="0" y="0"/>
                </a:moveTo>
                <a:lnTo>
                  <a:pt x="34061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4639055" y="1818132"/>
            <a:ext cx="3406140" cy="0"/>
          </a:xfrm>
          <a:custGeom>
            <a:avLst/>
            <a:gdLst/>
            <a:ahLst/>
            <a:cxnLst/>
            <a:rect l="l" t="t" r="r" b="b"/>
            <a:pathLst>
              <a:path w="3406140" h="0">
                <a:moveTo>
                  <a:pt x="0" y="0"/>
                </a:moveTo>
                <a:lnTo>
                  <a:pt x="34061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759452" y="2900172"/>
            <a:ext cx="108585" cy="83820"/>
          </a:xfrm>
          <a:custGeom>
            <a:avLst/>
            <a:gdLst/>
            <a:ahLst/>
            <a:cxnLst/>
            <a:rect l="l" t="t" r="r" b="b"/>
            <a:pathLst>
              <a:path w="108585" h="83819">
                <a:moveTo>
                  <a:pt x="108203" y="0"/>
                </a:moveTo>
                <a:lnTo>
                  <a:pt x="0" y="0"/>
                </a:lnTo>
                <a:lnTo>
                  <a:pt x="0" y="83819"/>
                </a:lnTo>
                <a:lnTo>
                  <a:pt x="108203" y="83819"/>
                </a:lnTo>
                <a:lnTo>
                  <a:pt x="10820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5245608" y="2900172"/>
            <a:ext cx="108585" cy="83820"/>
          </a:xfrm>
          <a:custGeom>
            <a:avLst/>
            <a:gdLst/>
            <a:ahLst/>
            <a:cxnLst/>
            <a:rect l="l" t="t" r="r" b="b"/>
            <a:pathLst>
              <a:path w="108585" h="83819">
                <a:moveTo>
                  <a:pt x="108203" y="0"/>
                </a:moveTo>
                <a:lnTo>
                  <a:pt x="0" y="0"/>
                </a:lnTo>
                <a:lnTo>
                  <a:pt x="0" y="83819"/>
                </a:lnTo>
                <a:lnTo>
                  <a:pt x="108203" y="83819"/>
                </a:lnTo>
                <a:lnTo>
                  <a:pt x="10820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5731764" y="2401823"/>
            <a:ext cx="109855" cy="582295"/>
          </a:xfrm>
          <a:custGeom>
            <a:avLst/>
            <a:gdLst/>
            <a:ahLst/>
            <a:cxnLst/>
            <a:rect l="l" t="t" r="r" b="b"/>
            <a:pathLst>
              <a:path w="109854" h="582294">
                <a:moveTo>
                  <a:pt x="109727" y="0"/>
                </a:moveTo>
                <a:lnTo>
                  <a:pt x="0" y="0"/>
                </a:lnTo>
                <a:lnTo>
                  <a:pt x="0" y="582167"/>
                </a:lnTo>
                <a:lnTo>
                  <a:pt x="109727" y="582167"/>
                </a:lnTo>
                <a:lnTo>
                  <a:pt x="10972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6217920" y="2151888"/>
            <a:ext cx="109855" cy="832485"/>
          </a:xfrm>
          <a:custGeom>
            <a:avLst/>
            <a:gdLst/>
            <a:ahLst/>
            <a:cxnLst/>
            <a:rect l="l" t="t" r="r" b="b"/>
            <a:pathLst>
              <a:path w="109854" h="832485">
                <a:moveTo>
                  <a:pt x="109727" y="0"/>
                </a:moveTo>
                <a:lnTo>
                  <a:pt x="0" y="0"/>
                </a:lnTo>
                <a:lnTo>
                  <a:pt x="0" y="832103"/>
                </a:lnTo>
                <a:lnTo>
                  <a:pt x="109727" y="832103"/>
                </a:lnTo>
                <a:lnTo>
                  <a:pt x="10972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6705600" y="2401823"/>
            <a:ext cx="108585" cy="582295"/>
          </a:xfrm>
          <a:custGeom>
            <a:avLst/>
            <a:gdLst/>
            <a:ahLst/>
            <a:cxnLst/>
            <a:rect l="l" t="t" r="r" b="b"/>
            <a:pathLst>
              <a:path w="108584" h="582294">
                <a:moveTo>
                  <a:pt x="108203" y="0"/>
                </a:moveTo>
                <a:lnTo>
                  <a:pt x="0" y="0"/>
                </a:lnTo>
                <a:lnTo>
                  <a:pt x="0" y="582167"/>
                </a:lnTo>
                <a:lnTo>
                  <a:pt x="108203" y="582167"/>
                </a:lnTo>
                <a:lnTo>
                  <a:pt x="10820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7191756" y="1985772"/>
            <a:ext cx="109855" cy="998219"/>
          </a:xfrm>
          <a:custGeom>
            <a:avLst/>
            <a:gdLst/>
            <a:ahLst/>
            <a:cxnLst/>
            <a:rect l="l" t="t" r="r" b="b"/>
            <a:pathLst>
              <a:path w="109854" h="998219">
                <a:moveTo>
                  <a:pt x="109727" y="0"/>
                </a:moveTo>
                <a:lnTo>
                  <a:pt x="0" y="0"/>
                </a:lnTo>
                <a:lnTo>
                  <a:pt x="0" y="998219"/>
                </a:lnTo>
                <a:lnTo>
                  <a:pt x="109727" y="998219"/>
                </a:lnTo>
                <a:lnTo>
                  <a:pt x="10972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7677911" y="2401823"/>
            <a:ext cx="109855" cy="582295"/>
          </a:xfrm>
          <a:custGeom>
            <a:avLst/>
            <a:gdLst/>
            <a:ahLst/>
            <a:cxnLst/>
            <a:rect l="l" t="t" r="r" b="b"/>
            <a:pathLst>
              <a:path w="109854" h="582294">
                <a:moveTo>
                  <a:pt x="109728" y="0"/>
                </a:moveTo>
                <a:lnTo>
                  <a:pt x="0" y="0"/>
                </a:lnTo>
                <a:lnTo>
                  <a:pt x="0" y="582167"/>
                </a:lnTo>
                <a:lnTo>
                  <a:pt x="109728" y="582167"/>
                </a:lnTo>
                <a:lnTo>
                  <a:pt x="10972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4896611" y="2734055"/>
            <a:ext cx="109855" cy="250190"/>
          </a:xfrm>
          <a:custGeom>
            <a:avLst/>
            <a:gdLst/>
            <a:ahLst/>
            <a:cxnLst/>
            <a:rect l="l" t="t" r="r" b="b"/>
            <a:pathLst>
              <a:path w="109854" h="250189">
                <a:moveTo>
                  <a:pt x="109727" y="0"/>
                </a:moveTo>
                <a:lnTo>
                  <a:pt x="0" y="0"/>
                </a:lnTo>
                <a:lnTo>
                  <a:pt x="0" y="249936"/>
                </a:lnTo>
                <a:lnTo>
                  <a:pt x="109727" y="249936"/>
                </a:lnTo>
                <a:lnTo>
                  <a:pt x="1097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5384291" y="2484120"/>
            <a:ext cx="108585" cy="500380"/>
          </a:xfrm>
          <a:custGeom>
            <a:avLst/>
            <a:gdLst/>
            <a:ahLst/>
            <a:cxnLst/>
            <a:rect l="l" t="t" r="r" b="b"/>
            <a:pathLst>
              <a:path w="108585" h="500380">
                <a:moveTo>
                  <a:pt x="108204" y="0"/>
                </a:moveTo>
                <a:lnTo>
                  <a:pt x="0" y="0"/>
                </a:lnTo>
                <a:lnTo>
                  <a:pt x="0" y="499871"/>
                </a:lnTo>
                <a:lnTo>
                  <a:pt x="108204" y="499871"/>
                </a:lnTo>
                <a:lnTo>
                  <a:pt x="1082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870447" y="2318004"/>
            <a:ext cx="109855" cy="666115"/>
          </a:xfrm>
          <a:custGeom>
            <a:avLst/>
            <a:gdLst/>
            <a:ahLst/>
            <a:cxnLst/>
            <a:rect l="l" t="t" r="r" b="b"/>
            <a:pathLst>
              <a:path w="109854" h="666114">
                <a:moveTo>
                  <a:pt x="109727" y="0"/>
                </a:moveTo>
                <a:lnTo>
                  <a:pt x="0" y="0"/>
                </a:lnTo>
                <a:lnTo>
                  <a:pt x="0" y="665988"/>
                </a:lnTo>
                <a:lnTo>
                  <a:pt x="109727" y="665988"/>
                </a:lnTo>
                <a:lnTo>
                  <a:pt x="1097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6356603" y="2484120"/>
            <a:ext cx="109855" cy="500380"/>
          </a:xfrm>
          <a:custGeom>
            <a:avLst/>
            <a:gdLst/>
            <a:ahLst/>
            <a:cxnLst/>
            <a:rect l="l" t="t" r="r" b="b"/>
            <a:pathLst>
              <a:path w="109854" h="500380">
                <a:moveTo>
                  <a:pt x="109728" y="0"/>
                </a:moveTo>
                <a:lnTo>
                  <a:pt x="0" y="0"/>
                </a:lnTo>
                <a:lnTo>
                  <a:pt x="0" y="499871"/>
                </a:lnTo>
                <a:lnTo>
                  <a:pt x="109728" y="499871"/>
                </a:lnTo>
                <a:lnTo>
                  <a:pt x="1097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6844283" y="2650235"/>
            <a:ext cx="108585" cy="334010"/>
          </a:xfrm>
          <a:custGeom>
            <a:avLst/>
            <a:gdLst/>
            <a:ahLst/>
            <a:cxnLst/>
            <a:rect l="l" t="t" r="r" b="b"/>
            <a:pathLst>
              <a:path w="108584" h="334010">
                <a:moveTo>
                  <a:pt x="108204" y="0"/>
                </a:moveTo>
                <a:lnTo>
                  <a:pt x="0" y="0"/>
                </a:lnTo>
                <a:lnTo>
                  <a:pt x="0" y="333755"/>
                </a:lnTo>
                <a:lnTo>
                  <a:pt x="108204" y="333755"/>
                </a:lnTo>
                <a:lnTo>
                  <a:pt x="10820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330440" y="2567939"/>
            <a:ext cx="109855" cy="416559"/>
          </a:xfrm>
          <a:custGeom>
            <a:avLst/>
            <a:gdLst/>
            <a:ahLst/>
            <a:cxnLst/>
            <a:rect l="l" t="t" r="r" b="b"/>
            <a:pathLst>
              <a:path w="109854" h="416560">
                <a:moveTo>
                  <a:pt x="109727" y="0"/>
                </a:moveTo>
                <a:lnTo>
                  <a:pt x="0" y="0"/>
                </a:lnTo>
                <a:lnTo>
                  <a:pt x="0" y="416051"/>
                </a:lnTo>
                <a:lnTo>
                  <a:pt x="109727" y="416051"/>
                </a:lnTo>
                <a:lnTo>
                  <a:pt x="1097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816595" y="2650235"/>
            <a:ext cx="109855" cy="334010"/>
          </a:xfrm>
          <a:custGeom>
            <a:avLst/>
            <a:gdLst/>
            <a:ahLst/>
            <a:cxnLst/>
            <a:rect l="l" t="t" r="r" b="b"/>
            <a:pathLst>
              <a:path w="109854" h="334010">
                <a:moveTo>
                  <a:pt x="109727" y="0"/>
                </a:moveTo>
                <a:lnTo>
                  <a:pt x="0" y="0"/>
                </a:lnTo>
                <a:lnTo>
                  <a:pt x="0" y="333755"/>
                </a:lnTo>
                <a:lnTo>
                  <a:pt x="109727" y="333755"/>
                </a:lnTo>
                <a:lnTo>
                  <a:pt x="10972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4639055" y="2983992"/>
            <a:ext cx="3406140" cy="0"/>
          </a:xfrm>
          <a:custGeom>
            <a:avLst/>
            <a:gdLst/>
            <a:ahLst/>
            <a:cxnLst/>
            <a:rect l="l" t="t" r="r" b="b"/>
            <a:pathLst>
              <a:path w="3406140" h="0">
                <a:moveTo>
                  <a:pt x="0" y="0"/>
                </a:moveTo>
                <a:lnTo>
                  <a:pt x="340614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4639055" y="298399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5125211" y="298399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5612891" y="298399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6099047" y="298399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6585204" y="298399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072883" y="298399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559040" y="298399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045195" y="2983992"/>
            <a:ext cx="0" cy="33655"/>
          </a:xfrm>
          <a:custGeom>
            <a:avLst/>
            <a:gdLst/>
            <a:ahLst/>
            <a:cxnLst/>
            <a:rect l="l" t="t" r="r" b="b"/>
            <a:pathLst>
              <a:path w="0" h="33655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 txBox="1"/>
          <p:nvPr/>
        </p:nvSpPr>
        <p:spPr>
          <a:xfrm>
            <a:off x="4402073" y="1741296"/>
            <a:ext cx="153670" cy="1316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225"/>
              </a:spcBef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229"/>
              </a:spcBef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229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695825" y="3042539"/>
            <a:ext cx="375285" cy="15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J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n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-22</a:t>
            </a:r>
            <a:endParaRPr sz="9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606410" y="3042539"/>
            <a:ext cx="393700" cy="15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De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-22</a:t>
            </a:r>
            <a:endParaRPr sz="9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301877" y="1443990"/>
            <a:ext cx="6050915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75404" algn="l"/>
              </a:tabLst>
            </a:pP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Central Access –</a:t>
            </a:r>
            <a:r>
              <a:rPr dirty="0" sz="1400" spc="-1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Team</a:t>
            </a:r>
            <a:r>
              <a:rPr dirty="0" sz="14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1	Initial Assessment - </a:t>
            </a:r>
            <a:r>
              <a:rPr dirty="0" sz="1400" spc="-40">
                <a:solidFill>
                  <a:srgbClr val="585858"/>
                </a:solidFill>
                <a:latin typeface="Arial"/>
                <a:cs typeface="Arial"/>
              </a:rPr>
              <a:t>Team</a:t>
            </a:r>
            <a:r>
              <a:rPr dirty="0" sz="1400" spc="-229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5887211" y="3334511"/>
            <a:ext cx="0" cy="58419"/>
          </a:xfrm>
          <a:custGeom>
            <a:avLst/>
            <a:gdLst/>
            <a:ahLst/>
            <a:cxnLst/>
            <a:rect l="l" t="t" r="r" b="b"/>
            <a:pathLst>
              <a:path w="0" h="58420">
                <a:moveTo>
                  <a:pt x="0" y="0"/>
                </a:moveTo>
                <a:lnTo>
                  <a:pt x="0" y="57912"/>
                </a:lnTo>
              </a:path>
            </a:pathLst>
          </a:custGeom>
          <a:ln w="57912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6254496" y="3334511"/>
            <a:ext cx="0" cy="58419"/>
          </a:xfrm>
          <a:custGeom>
            <a:avLst/>
            <a:gdLst/>
            <a:ahLst/>
            <a:cxnLst/>
            <a:rect l="l" t="t" r="r" b="b"/>
            <a:pathLst>
              <a:path w="0" h="58420">
                <a:moveTo>
                  <a:pt x="0" y="0"/>
                </a:moveTo>
                <a:lnTo>
                  <a:pt x="0" y="57912"/>
                </a:lnTo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 txBox="1"/>
          <p:nvPr/>
        </p:nvSpPr>
        <p:spPr>
          <a:xfrm>
            <a:off x="5201792" y="2935279"/>
            <a:ext cx="2312035" cy="503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39140" marR="5080" indent="-727075">
              <a:lnSpc>
                <a:spcPct val="178200"/>
              </a:lnSpc>
              <a:tabLst>
                <a:tab pos="469900" algn="l"/>
                <a:tab pos="1105535" algn="l"/>
                <a:tab pos="1456690" algn="l"/>
                <a:tab pos="1930400" algn="l"/>
              </a:tabLst>
            </a:pP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J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l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-22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Au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g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-22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   </a:t>
            </a:r>
            <a:r>
              <a:rPr dirty="0" sz="9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p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-22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dirty="0" sz="900" spc="5">
                <a:solidFill>
                  <a:srgbClr val="585858"/>
                </a:solidFill>
                <a:latin typeface="Arial"/>
                <a:cs typeface="Arial"/>
              </a:rPr>
              <a:t>c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t-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No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-22 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IOA	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Total</a:t>
            </a:r>
            <a:r>
              <a:rPr dirty="0" sz="9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IA</a:t>
            </a:r>
            <a:endParaRPr sz="9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551419" y="2107692"/>
            <a:ext cx="546100" cy="2413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2544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334"/>
              </a:spcBef>
            </a:pPr>
            <a:r>
              <a:rPr dirty="0" sz="1100" spc="-5">
                <a:latin typeface="Arial"/>
                <a:cs typeface="Arial"/>
              </a:rPr>
              <a:t>175%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42" name="object 142"/>
          <p:cNvGraphicFramePr>
            <a:graphicFrameLocks noGrp="1"/>
          </p:cNvGraphicFramePr>
          <p:nvPr/>
        </p:nvGraphicFramePr>
        <p:xfrm>
          <a:off x="454863" y="3752215"/>
          <a:ext cx="6568440" cy="1147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1234"/>
                <a:gridCol w="1091311"/>
                <a:gridCol w="1091311"/>
                <a:gridCol w="1091310"/>
                <a:gridCol w="1092073"/>
                <a:gridCol w="1091946"/>
              </a:tblGrid>
              <a:tr h="432435">
                <a:tc>
                  <a:txBody>
                    <a:bodyPr/>
                    <a:lstStyle/>
                    <a:p>
                      <a:pPr/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235"/>
                        </a:lnSpc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Psychological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235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Financial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235"/>
                        </a:lnSpc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Physical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235"/>
                        </a:lnSpc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Sexual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235"/>
                        </a:lnSpc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Neglect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marL="61594">
                        <a:lnSpc>
                          <a:spcPts val="1135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SMHBSS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13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0.53%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13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1.2%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13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1.1%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13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13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1.66%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51027">
                <a:tc>
                  <a:txBody>
                    <a:bodyPr/>
                    <a:lstStyle/>
                    <a:p>
                      <a:pPr marL="61594">
                        <a:lnSpc>
                          <a:spcPts val="1235"/>
                        </a:lnSpc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Canada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23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2.7%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23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2.6%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23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2.2%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23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1.6%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23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1.2%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143" name="object 143"/>
          <p:cNvSpPr/>
          <p:nvPr/>
        </p:nvSpPr>
        <p:spPr>
          <a:xfrm>
            <a:off x="6876288" y="3517391"/>
            <a:ext cx="2267711" cy="2654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39597"/>
            <a:ext cx="6115685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Where </a:t>
            </a:r>
            <a:r>
              <a:rPr dirty="0" spc="-95"/>
              <a:t>We </a:t>
            </a:r>
            <a:r>
              <a:rPr dirty="0" spc="-5"/>
              <a:t>Hope </a:t>
            </a:r>
            <a:r>
              <a:rPr dirty="0" spc="-220"/>
              <a:t>To</a:t>
            </a:r>
            <a:r>
              <a:rPr dirty="0" spc="40"/>
              <a:t> </a:t>
            </a:r>
            <a:r>
              <a:rPr dirty="0" spc="-5"/>
              <a:t>Be…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35050"/>
            <a:ext cx="8241030" cy="3878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MS Reference Sans Serif"/>
                <a:cs typeface="MS Reference Sans Serif"/>
              </a:rPr>
              <a:t>Maintain </a:t>
            </a:r>
            <a:r>
              <a:rPr dirty="0" sz="2400" spc="-5">
                <a:latin typeface="MS Reference Sans Serif"/>
                <a:cs typeface="MS Reference Sans Serif"/>
              </a:rPr>
              <a:t>staff </a:t>
            </a:r>
            <a:r>
              <a:rPr dirty="0" sz="2400">
                <a:latin typeface="MS Reference Sans Serif"/>
                <a:cs typeface="MS Reference Sans Serif"/>
              </a:rPr>
              <a:t>confidence </a:t>
            </a:r>
            <a:r>
              <a:rPr dirty="0" sz="2400" spc="-5">
                <a:latin typeface="MS Reference Sans Serif"/>
                <a:cs typeface="MS Reference Sans Serif"/>
              </a:rPr>
              <a:t>in ability to address</a:t>
            </a:r>
            <a:r>
              <a:rPr dirty="0" sz="2400" spc="100">
                <a:latin typeface="MS Reference Sans Serif"/>
                <a:cs typeface="MS Reference Sans Serif"/>
              </a:rPr>
              <a:t> </a:t>
            </a:r>
            <a:r>
              <a:rPr dirty="0" sz="2400">
                <a:latin typeface="MS Reference Sans Serif"/>
                <a:cs typeface="MS Reference Sans Serif"/>
              </a:rPr>
              <a:t>elder</a:t>
            </a:r>
            <a:endParaRPr sz="2400">
              <a:latin typeface="MS Reference Sans Serif"/>
              <a:cs typeface="MS Reference Sans Serif"/>
            </a:endParaRPr>
          </a:p>
          <a:p>
            <a:pPr marL="355600">
              <a:lnSpc>
                <a:spcPct val="100000"/>
              </a:lnSpc>
            </a:pPr>
            <a:r>
              <a:rPr dirty="0" sz="2400">
                <a:latin typeface="MS Reference Sans Serif"/>
                <a:cs typeface="MS Reference Sans Serif"/>
              </a:rPr>
              <a:t>abuse</a:t>
            </a:r>
            <a:endParaRPr sz="2400">
              <a:latin typeface="MS Reference Sans Serif"/>
              <a:cs typeface="MS Reference Sans Serif"/>
            </a:endParaRPr>
          </a:p>
          <a:p>
            <a:pPr marL="355600" marR="80899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MS Reference Sans Serif"/>
                <a:cs typeface="MS Reference Sans Serif"/>
              </a:rPr>
              <a:t>Accurately </a:t>
            </a:r>
            <a:r>
              <a:rPr dirty="0" sz="2400">
                <a:latin typeface="MS Reference Sans Serif"/>
                <a:cs typeface="MS Reference Sans Serif"/>
              </a:rPr>
              <a:t>capture incidence of elder abuse </a:t>
            </a:r>
            <a:r>
              <a:rPr dirty="0" sz="2400" spc="-5">
                <a:latin typeface="MS Reference Sans Serif"/>
                <a:cs typeface="MS Reference Sans Serif"/>
              </a:rPr>
              <a:t>in  SMHBSS </a:t>
            </a:r>
            <a:r>
              <a:rPr dirty="0" sz="2400">
                <a:latin typeface="MS Reference Sans Serif"/>
                <a:cs typeface="MS Reference Sans Serif"/>
              </a:rPr>
              <a:t>and </a:t>
            </a:r>
            <a:r>
              <a:rPr dirty="0" sz="2400" spc="-5">
                <a:latin typeface="MS Reference Sans Serif"/>
                <a:cs typeface="MS Reference Sans Serif"/>
              </a:rPr>
              <a:t>awareness </a:t>
            </a:r>
            <a:r>
              <a:rPr dirty="0" sz="2400">
                <a:latin typeface="MS Reference Sans Serif"/>
                <a:cs typeface="MS Reference Sans Serif"/>
              </a:rPr>
              <a:t>of </a:t>
            </a:r>
            <a:r>
              <a:rPr dirty="0" sz="2400" spc="-5">
                <a:latin typeface="MS Reference Sans Serif"/>
                <a:cs typeface="MS Reference Sans Serif"/>
              </a:rPr>
              <a:t>trends </a:t>
            </a:r>
            <a:r>
              <a:rPr dirty="0" sz="2400" spc="-15">
                <a:latin typeface="MS Reference Sans Serif"/>
                <a:cs typeface="MS Reference Sans Serif"/>
              </a:rPr>
              <a:t>over</a:t>
            </a:r>
            <a:r>
              <a:rPr dirty="0" sz="2400" spc="10">
                <a:latin typeface="MS Reference Sans Serif"/>
                <a:cs typeface="MS Reference Sans Serif"/>
              </a:rPr>
              <a:t> </a:t>
            </a:r>
            <a:r>
              <a:rPr dirty="0" sz="2400" spc="-5">
                <a:latin typeface="MS Reference Sans Serif"/>
                <a:cs typeface="MS Reference Sans Serif"/>
              </a:rPr>
              <a:t>time</a:t>
            </a:r>
            <a:endParaRPr sz="2400">
              <a:latin typeface="MS Reference Sans Serif"/>
              <a:cs typeface="MS Reference Sans Serif"/>
            </a:endParaRPr>
          </a:p>
          <a:p>
            <a:pPr marL="355600" marR="50419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MS Reference Sans Serif"/>
                <a:cs typeface="MS Reference Sans Serif"/>
              </a:rPr>
              <a:t>Safe mitigation of </a:t>
            </a:r>
            <a:r>
              <a:rPr dirty="0" sz="2400" spc="-5">
                <a:latin typeface="MS Reference Sans Serif"/>
                <a:cs typeface="MS Reference Sans Serif"/>
              </a:rPr>
              <a:t>risk in </a:t>
            </a:r>
            <a:r>
              <a:rPr dirty="0" sz="2400">
                <a:latin typeface="MS Reference Sans Serif"/>
                <a:cs typeface="MS Reference Sans Serif"/>
              </a:rPr>
              <a:t>elder abuse </a:t>
            </a:r>
            <a:r>
              <a:rPr dirty="0" sz="2400" spc="-5">
                <a:latin typeface="MS Reference Sans Serif"/>
                <a:cs typeface="MS Reference Sans Serif"/>
              </a:rPr>
              <a:t>cases with  </a:t>
            </a:r>
            <a:r>
              <a:rPr dirty="0" sz="2400" spc="-10">
                <a:latin typeface="MS Reference Sans Serif"/>
                <a:cs typeface="MS Reference Sans Serif"/>
              </a:rPr>
              <a:t>collaborative </a:t>
            </a:r>
            <a:r>
              <a:rPr dirty="0" sz="2400" spc="-5">
                <a:latin typeface="MS Reference Sans Serif"/>
                <a:cs typeface="MS Reference Sans Serif"/>
              </a:rPr>
              <a:t>team approach </a:t>
            </a:r>
            <a:r>
              <a:rPr dirty="0" sz="2400">
                <a:latin typeface="MS Reference Sans Serif"/>
                <a:cs typeface="MS Reference Sans Serif"/>
              </a:rPr>
              <a:t>and community  </a:t>
            </a:r>
            <a:r>
              <a:rPr dirty="0" sz="2400" spc="-5">
                <a:latin typeface="MS Reference Sans Serif"/>
                <a:cs typeface="MS Reference Sans Serif"/>
              </a:rPr>
              <a:t>partners</a:t>
            </a:r>
            <a:endParaRPr sz="2400">
              <a:latin typeface="MS Reference Sans Serif"/>
              <a:cs typeface="MS Reference Sans Serif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MS Reference Sans Serif"/>
                <a:cs typeface="MS Reference Sans Serif"/>
              </a:rPr>
              <a:t>Organization-wide </a:t>
            </a:r>
            <a:r>
              <a:rPr dirty="0" sz="2400">
                <a:latin typeface="MS Reference Sans Serif"/>
                <a:cs typeface="MS Reference Sans Serif"/>
              </a:rPr>
              <a:t>monthly </a:t>
            </a:r>
            <a:r>
              <a:rPr dirty="0" sz="2400" spc="-5">
                <a:latin typeface="MS Reference Sans Serif"/>
                <a:cs typeface="MS Reference Sans Serif"/>
              </a:rPr>
              <a:t>drop-in for large group  </a:t>
            </a:r>
            <a:r>
              <a:rPr dirty="0" sz="2400">
                <a:latin typeface="MS Reference Sans Serif"/>
                <a:cs typeface="MS Reference Sans Serif"/>
              </a:rPr>
              <a:t>discussion on challenging situations </a:t>
            </a:r>
            <a:r>
              <a:rPr dirty="0" sz="2400" spc="-5">
                <a:latin typeface="MS Reference Sans Serif"/>
                <a:cs typeface="MS Reference Sans Serif"/>
              </a:rPr>
              <a:t>with </a:t>
            </a:r>
            <a:r>
              <a:rPr dirty="0" sz="2400">
                <a:latin typeface="MS Reference Sans Serif"/>
                <a:cs typeface="MS Reference Sans Serif"/>
              </a:rPr>
              <a:t>peers </a:t>
            </a:r>
            <a:r>
              <a:rPr dirty="0" sz="2400" spc="-5">
                <a:latin typeface="MS Reference Sans Serif"/>
                <a:cs typeface="MS Reference Sans Serif"/>
              </a:rPr>
              <a:t>in </a:t>
            </a:r>
            <a:r>
              <a:rPr dirty="0" sz="2400">
                <a:latin typeface="MS Reference Sans Serif"/>
                <a:cs typeface="MS Reference Sans Serif"/>
              </a:rPr>
              <a:t>a  </a:t>
            </a:r>
            <a:r>
              <a:rPr dirty="0" sz="2400" spc="-5">
                <a:latin typeface="MS Reference Sans Serif"/>
                <a:cs typeface="MS Reference Sans Serif"/>
              </a:rPr>
              <a:t>supportive </a:t>
            </a:r>
            <a:r>
              <a:rPr dirty="0" sz="2400">
                <a:latin typeface="MS Reference Sans Serif"/>
                <a:cs typeface="MS Reference Sans Serif"/>
              </a:rPr>
              <a:t>and </a:t>
            </a:r>
            <a:r>
              <a:rPr dirty="0" sz="2400" spc="-5">
                <a:latin typeface="MS Reference Sans Serif"/>
                <a:cs typeface="MS Reference Sans Serif"/>
              </a:rPr>
              <a:t>knowledgeable</a:t>
            </a:r>
            <a:r>
              <a:rPr dirty="0" sz="2400" spc="60">
                <a:latin typeface="MS Reference Sans Serif"/>
                <a:cs typeface="MS Reference Sans Serif"/>
              </a:rPr>
              <a:t> </a:t>
            </a:r>
            <a:r>
              <a:rPr dirty="0" sz="2400" spc="-5">
                <a:latin typeface="MS Reference Sans Serif"/>
                <a:cs typeface="MS Reference Sans Serif"/>
              </a:rPr>
              <a:t>environment.</a:t>
            </a:r>
            <a:endParaRPr sz="2400">
              <a:latin typeface="MS Reference Sans Serif"/>
              <a:cs typeface="MS Reference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9740" y="2415666"/>
            <a:ext cx="8037195" cy="2631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75"/>
              </a:lnSpc>
            </a:pPr>
            <a:r>
              <a:rPr dirty="0" sz="2200" spc="-10">
                <a:latin typeface="MS Reference Sans Serif"/>
                <a:cs typeface="MS Reference Sans Serif"/>
                <a:hlinkClick r:id="rId3"/>
              </a:rPr>
              <a:t>Resources </a:t>
            </a:r>
            <a:r>
              <a:rPr dirty="0" sz="2200" spc="-15">
                <a:latin typeface="MS Reference Sans Serif"/>
                <a:cs typeface="MS Reference Sans Serif"/>
                <a:hlinkClick r:id="rId3"/>
              </a:rPr>
              <a:t>Available At: </a:t>
            </a:r>
            <a:r>
              <a:rPr dirty="0" sz="2200" spc="-10" u="heavy">
                <a:solidFill>
                  <a:srgbClr val="0000FF"/>
                </a:solidFill>
                <a:latin typeface="MS Reference Sans Serif"/>
                <a:cs typeface="MS Reference Sans Serif"/>
                <a:hlinkClick r:id="rId3"/>
              </a:rPr>
              <a:t>Elder </a:t>
            </a:r>
            <a:r>
              <a:rPr dirty="0" sz="2200" spc="-5" u="heavy">
                <a:solidFill>
                  <a:srgbClr val="0000FF"/>
                </a:solidFill>
                <a:latin typeface="MS Reference Sans Serif"/>
                <a:cs typeface="MS Reference Sans Serif"/>
                <a:hlinkClick r:id="rId3"/>
              </a:rPr>
              <a:t>Abuse and Seniors</a:t>
            </a:r>
            <a:r>
              <a:rPr dirty="0" sz="2200" spc="120" u="heavy">
                <a:solidFill>
                  <a:srgbClr val="0000FF"/>
                </a:solidFill>
                <a:latin typeface="MS Reference Sans Serif"/>
                <a:cs typeface="MS Reference Sans Serif"/>
                <a:hlinkClick r:id="rId3"/>
              </a:rPr>
              <a:t> </a:t>
            </a:r>
            <a:r>
              <a:rPr dirty="0" sz="2200" spc="-5" u="heavy">
                <a:solidFill>
                  <a:srgbClr val="0000FF"/>
                </a:solidFill>
                <a:latin typeface="MS Reference Sans Serif"/>
                <a:cs typeface="MS Reference Sans Serif"/>
                <a:hlinkClick r:id="rId3"/>
              </a:rPr>
              <a:t>Mental</a:t>
            </a:r>
            <a:endParaRPr sz="2200">
              <a:latin typeface="MS Reference Sans Serif"/>
              <a:cs typeface="MS Reference Sans Serif"/>
            </a:endParaRPr>
          </a:p>
          <a:p>
            <a:pPr marL="12700">
              <a:lnSpc>
                <a:spcPts val="2375"/>
              </a:lnSpc>
            </a:pPr>
            <a:r>
              <a:rPr dirty="0" sz="2200" spc="-10" u="heavy">
                <a:solidFill>
                  <a:srgbClr val="0000FF"/>
                </a:solidFill>
                <a:latin typeface="MS Reference Sans Serif"/>
                <a:cs typeface="MS Reference Sans Serif"/>
                <a:hlinkClick r:id="rId3"/>
              </a:rPr>
              <a:t>Health: </a:t>
            </a:r>
            <a:r>
              <a:rPr dirty="0" sz="2200" spc="-5" u="heavy">
                <a:solidFill>
                  <a:srgbClr val="0000FF"/>
                </a:solidFill>
                <a:latin typeface="MS Reference Sans Serif"/>
                <a:cs typeface="MS Reference Sans Serif"/>
                <a:hlinkClick r:id="rId3"/>
              </a:rPr>
              <a:t>Implementation of Best </a:t>
            </a:r>
            <a:r>
              <a:rPr dirty="0" sz="2200" spc="-10" u="heavy">
                <a:solidFill>
                  <a:srgbClr val="0000FF"/>
                </a:solidFill>
                <a:latin typeface="MS Reference Sans Serif"/>
                <a:cs typeface="MS Reference Sans Serif"/>
                <a:hlinkClick r:id="rId3"/>
              </a:rPr>
              <a:t>Practices </a:t>
            </a:r>
            <a:r>
              <a:rPr dirty="0" sz="2200" spc="-5" u="heavy">
                <a:solidFill>
                  <a:srgbClr val="0000FF"/>
                </a:solidFill>
                <a:latin typeface="MS Reference Sans Serif"/>
                <a:cs typeface="MS Reference Sans Serif"/>
                <a:hlinkClick r:id="rId3"/>
              </a:rPr>
              <a:t>|</a:t>
            </a:r>
            <a:r>
              <a:rPr dirty="0" sz="2200" spc="155" u="heavy">
                <a:solidFill>
                  <a:srgbClr val="0000FF"/>
                </a:solidFill>
                <a:latin typeface="MS Reference Sans Serif"/>
                <a:cs typeface="MS Reference Sans Serif"/>
                <a:hlinkClick r:id="rId3"/>
              </a:rPr>
              <a:t> </a:t>
            </a:r>
            <a:r>
              <a:rPr dirty="0" sz="2200" spc="-10" u="heavy">
                <a:solidFill>
                  <a:srgbClr val="0000FF"/>
                </a:solidFill>
                <a:latin typeface="MS Reference Sans Serif"/>
                <a:cs typeface="MS Reference Sans Serif"/>
                <a:hlinkClick r:id="rId3"/>
              </a:rPr>
              <a:t>brainXchange</a:t>
            </a:r>
            <a:endParaRPr sz="2200">
              <a:latin typeface="MS Reference Sans Serif"/>
              <a:cs typeface="MS Reference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3975735">
              <a:lnSpc>
                <a:spcPct val="100000"/>
              </a:lnSpc>
              <a:spcBef>
                <a:spcPts val="5"/>
              </a:spcBef>
            </a:pPr>
            <a:r>
              <a:rPr dirty="0" sz="2200" spc="-10">
                <a:latin typeface="MS Reference Sans Serif"/>
                <a:cs typeface="MS Reference Sans Serif"/>
              </a:rPr>
              <a:t>Our </a:t>
            </a:r>
            <a:r>
              <a:rPr dirty="0" sz="2200" spc="-5">
                <a:latin typeface="MS Reference Sans Serif"/>
                <a:cs typeface="MS Reference Sans Serif"/>
              </a:rPr>
              <a:t>Contact Information:  Sheri Williams-Miller  </a:t>
            </a:r>
            <a:r>
              <a:rPr dirty="0" sz="2200" spc="-5" u="heavy">
                <a:solidFill>
                  <a:srgbClr val="0000FF"/>
                </a:solidFill>
                <a:latin typeface="MS Reference Sans Serif"/>
                <a:cs typeface="MS Reference Sans Serif"/>
                <a:hlinkClick r:id="rId4"/>
              </a:rPr>
              <a:t>williams@providencecare.ca </a:t>
            </a:r>
            <a:r>
              <a:rPr dirty="0" sz="2200" spc="-5" u="heavy">
                <a:solidFill>
                  <a:srgbClr val="0000FF"/>
                </a:solidFill>
                <a:latin typeface="MS Reference Sans Serif"/>
                <a:cs typeface="MS Reference Sans Serif"/>
              </a:rPr>
              <a:t> </a:t>
            </a:r>
            <a:r>
              <a:rPr dirty="0" sz="2200" spc="-45">
                <a:latin typeface="MS Reference Sans Serif"/>
                <a:cs typeface="MS Reference Sans Serif"/>
              </a:rPr>
              <a:t>Tricia </a:t>
            </a:r>
            <a:r>
              <a:rPr dirty="0" sz="2200" spc="-5">
                <a:latin typeface="MS Reference Sans Serif"/>
                <a:cs typeface="MS Reference Sans Serif"/>
              </a:rPr>
              <a:t>Dominik  </a:t>
            </a:r>
            <a:r>
              <a:rPr dirty="0" sz="2200" spc="-10" u="heavy">
                <a:solidFill>
                  <a:srgbClr val="0000FF"/>
                </a:solidFill>
                <a:latin typeface="MS Reference Sans Serif"/>
                <a:cs typeface="MS Reference Sans Serif"/>
                <a:hlinkClick r:id="rId5"/>
              </a:rPr>
              <a:t>domini</a:t>
            </a:r>
            <a:r>
              <a:rPr dirty="0" sz="2200" spc="-15" u="heavy">
                <a:solidFill>
                  <a:srgbClr val="0000FF"/>
                </a:solidFill>
                <a:latin typeface="MS Reference Sans Serif"/>
                <a:cs typeface="MS Reference Sans Serif"/>
                <a:hlinkClick r:id="rId5"/>
              </a:rPr>
              <a:t>k</a:t>
            </a:r>
            <a:r>
              <a:rPr dirty="0" sz="2200" spc="-5" u="heavy">
                <a:solidFill>
                  <a:srgbClr val="0000FF"/>
                </a:solidFill>
                <a:latin typeface="MS Reference Sans Serif"/>
                <a:cs typeface="MS Reference Sans Serif"/>
                <a:hlinkClick r:id="rId5"/>
              </a:rPr>
              <a:t>t@pr</a:t>
            </a:r>
            <a:r>
              <a:rPr dirty="0" sz="2200" spc="-20" u="heavy">
                <a:solidFill>
                  <a:srgbClr val="0000FF"/>
                </a:solidFill>
                <a:latin typeface="MS Reference Sans Serif"/>
                <a:cs typeface="MS Reference Sans Serif"/>
                <a:hlinkClick r:id="rId5"/>
              </a:rPr>
              <a:t>o</a:t>
            </a:r>
            <a:r>
              <a:rPr dirty="0" sz="2200" spc="-5" u="heavy">
                <a:solidFill>
                  <a:srgbClr val="0000FF"/>
                </a:solidFill>
                <a:latin typeface="MS Reference Sans Serif"/>
                <a:cs typeface="MS Reference Sans Serif"/>
                <a:hlinkClick r:id="rId5"/>
              </a:rPr>
              <a:t>vid</a:t>
            </a:r>
            <a:r>
              <a:rPr dirty="0" sz="2200" spc="-15" u="heavy">
                <a:solidFill>
                  <a:srgbClr val="0000FF"/>
                </a:solidFill>
                <a:latin typeface="MS Reference Sans Serif"/>
                <a:cs typeface="MS Reference Sans Serif"/>
                <a:hlinkClick r:id="rId5"/>
              </a:rPr>
              <a:t>e</a:t>
            </a:r>
            <a:r>
              <a:rPr dirty="0" sz="2200" spc="-5" u="heavy">
                <a:solidFill>
                  <a:srgbClr val="0000FF"/>
                </a:solidFill>
                <a:latin typeface="MS Reference Sans Serif"/>
                <a:cs typeface="MS Reference Sans Serif"/>
                <a:hlinkClick r:id="rId5"/>
              </a:rPr>
              <a:t>ncecare</a:t>
            </a:r>
            <a:r>
              <a:rPr dirty="0" sz="2200" spc="5" u="heavy">
                <a:solidFill>
                  <a:srgbClr val="0000FF"/>
                </a:solidFill>
                <a:latin typeface="MS Reference Sans Serif"/>
                <a:cs typeface="MS Reference Sans Serif"/>
                <a:hlinkClick r:id="rId5"/>
              </a:rPr>
              <a:t>.</a:t>
            </a:r>
            <a:r>
              <a:rPr dirty="0" sz="2200" spc="-5" u="heavy">
                <a:solidFill>
                  <a:srgbClr val="0000FF"/>
                </a:solidFill>
                <a:latin typeface="MS Reference Sans Serif"/>
                <a:cs typeface="MS Reference Sans Serif"/>
                <a:hlinkClick r:id="rId5"/>
              </a:rPr>
              <a:t>ca</a:t>
            </a:r>
            <a:endParaRPr sz="2200">
              <a:latin typeface="MS Reference Sans Serif"/>
              <a:cs typeface="MS Reference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9400" y="0"/>
            <a:ext cx="4018788" cy="2362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91997"/>
            <a:ext cx="2682240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 b="0">
                <a:latin typeface="MS Reference Sans Serif"/>
                <a:cs typeface="MS Reference Sans Serif"/>
              </a:rPr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333753"/>
            <a:ext cx="7972425" cy="440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By the </a:t>
            </a:r>
            <a:r>
              <a:rPr dirty="0" sz="2400" spc="-5">
                <a:latin typeface="Arial"/>
                <a:cs typeface="Arial"/>
              </a:rPr>
              <a:t>end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this session, participants will </a:t>
            </a:r>
            <a:r>
              <a:rPr dirty="0" sz="2400">
                <a:latin typeface="Arial"/>
                <a:cs typeface="Arial"/>
              </a:rPr>
              <a:t>be </a:t>
            </a:r>
            <a:r>
              <a:rPr dirty="0" sz="2400" spc="-5">
                <a:latin typeface="Arial"/>
                <a:cs typeface="Arial"/>
              </a:rPr>
              <a:t>able</a:t>
            </a:r>
            <a:r>
              <a:rPr dirty="0" sz="2400" spc="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 marL="927100" marR="18796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dirty="0" sz="2400">
                <a:latin typeface="Arial"/>
                <a:cs typeface="Arial"/>
              </a:rPr>
              <a:t>Identify </a:t>
            </a:r>
            <a:r>
              <a:rPr dirty="0" sz="2400" spc="-5">
                <a:latin typeface="Arial"/>
                <a:cs typeface="Arial"/>
              </a:rPr>
              <a:t>why a </a:t>
            </a:r>
            <a:r>
              <a:rPr dirty="0" sz="2400">
                <a:latin typeface="Arial"/>
                <a:cs typeface="Arial"/>
              </a:rPr>
              <a:t>formal </a:t>
            </a:r>
            <a:r>
              <a:rPr dirty="0" sz="2400" spc="-5">
                <a:latin typeface="Arial"/>
                <a:cs typeface="Arial"/>
              </a:rPr>
              <a:t>process </a:t>
            </a:r>
            <a:r>
              <a:rPr dirty="0" sz="2400">
                <a:latin typeface="Arial"/>
                <a:cs typeface="Arial"/>
              </a:rPr>
              <a:t>for </a:t>
            </a:r>
            <a:r>
              <a:rPr dirty="0" sz="2400" spc="-5">
                <a:latin typeface="Arial"/>
                <a:cs typeface="Arial"/>
              </a:rPr>
              <a:t>how a seniors  mental health program addresses elder abuse was  </a:t>
            </a:r>
            <a:r>
              <a:rPr dirty="0" sz="2400">
                <a:latin typeface="Arial"/>
                <a:cs typeface="Arial"/>
              </a:rPr>
              <a:t>created</a:t>
            </a:r>
            <a:endParaRPr sz="2400">
              <a:latin typeface="Arial"/>
              <a:cs typeface="Arial"/>
            </a:endParaRPr>
          </a:p>
          <a:p>
            <a:pPr marL="927100" marR="508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dirty="0" sz="2400">
                <a:latin typeface="Arial"/>
                <a:cs typeface="Arial"/>
              </a:rPr>
              <a:t>Identify </a:t>
            </a:r>
            <a:r>
              <a:rPr dirty="0" sz="2400" spc="-5">
                <a:latin typeface="Arial"/>
                <a:cs typeface="Arial"/>
              </a:rPr>
              <a:t>a wide range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tools which can help identify  elder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abuse</a:t>
            </a:r>
            <a:endParaRPr sz="2400">
              <a:latin typeface="Arial"/>
              <a:cs typeface="Arial"/>
            </a:endParaRPr>
          </a:p>
          <a:p>
            <a:pPr marL="927100" marR="290195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dirty="0" sz="2400" spc="-5">
                <a:latin typeface="Arial"/>
                <a:cs typeface="Arial"/>
              </a:rPr>
              <a:t>Identify how inter-professional </a:t>
            </a:r>
            <a:r>
              <a:rPr dirty="0" sz="2400">
                <a:latin typeface="Arial"/>
                <a:cs typeface="Arial"/>
              </a:rPr>
              <a:t>team members can  </a:t>
            </a:r>
            <a:r>
              <a:rPr dirty="0" sz="2400" spc="-5">
                <a:latin typeface="Arial"/>
                <a:cs typeface="Arial"/>
              </a:rPr>
              <a:t>work together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support a client </a:t>
            </a:r>
            <a:r>
              <a:rPr dirty="0" sz="2400">
                <a:latin typeface="Arial"/>
                <a:cs typeface="Arial"/>
              </a:rPr>
              <a:t>at </a:t>
            </a:r>
            <a:r>
              <a:rPr dirty="0" sz="2400" spc="-5">
                <a:latin typeface="Arial"/>
                <a:cs typeface="Arial"/>
              </a:rPr>
              <a:t>risk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10">
                <a:latin typeface="Arial"/>
                <a:cs typeface="Arial"/>
              </a:rPr>
              <a:t>or  </a:t>
            </a:r>
            <a:r>
              <a:rPr dirty="0" sz="2400" spc="-5">
                <a:latin typeface="Arial"/>
                <a:cs typeface="Arial"/>
              </a:rPr>
              <a:t>experiencing elder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abuse</a:t>
            </a:r>
            <a:endParaRPr sz="2400">
              <a:latin typeface="Arial"/>
              <a:cs typeface="Arial"/>
            </a:endParaRPr>
          </a:p>
          <a:p>
            <a:pPr marL="927100" marR="1480185" indent="-457200">
              <a:lnSpc>
                <a:spcPts val="3460"/>
              </a:lnSpc>
              <a:spcBef>
                <a:spcPts val="204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dirty="0" sz="2400" spc="-5">
                <a:latin typeface="Arial"/>
                <a:cs typeface="Arial"/>
              </a:rPr>
              <a:t>Reflect </a:t>
            </a:r>
            <a:r>
              <a:rPr dirty="0" sz="2400">
                <a:latin typeface="Arial"/>
                <a:cs typeface="Arial"/>
              </a:rPr>
              <a:t>that </a:t>
            </a:r>
            <a:r>
              <a:rPr dirty="0" sz="2400" spc="-5">
                <a:latin typeface="Arial"/>
                <a:cs typeface="Arial"/>
              </a:rPr>
              <a:t>there are no easy answers </a:t>
            </a:r>
            <a:r>
              <a:rPr dirty="0" sz="2400">
                <a:latin typeface="Arial"/>
                <a:cs typeface="Arial"/>
              </a:rPr>
              <a:t>to  </a:t>
            </a:r>
            <a:r>
              <a:rPr dirty="0" sz="2400" spc="-5">
                <a:latin typeface="Arial"/>
                <a:cs typeface="Arial"/>
              </a:rPr>
              <a:t>situations involving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abuse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8655" y="1060703"/>
            <a:ext cx="694944" cy="707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" y="3389376"/>
            <a:ext cx="2901696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61759" y="2852927"/>
            <a:ext cx="1597152" cy="1633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191" y="5169408"/>
            <a:ext cx="9119616" cy="1085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21552" y="1702307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 h="0">
                <a:moveTo>
                  <a:pt x="0" y="0"/>
                </a:moveTo>
                <a:lnTo>
                  <a:pt x="289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30177" y="1073150"/>
            <a:ext cx="2861945" cy="34417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05"/>
              </a:lnSpc>
            </a:pPr>
            <a:r>
              <a:rPr dirty="0" sz="2350" spc="-330" b="0">
                <a:solidFill>
                  <a:srgbClr val="808080"/>
                </a:solidFill>
                <a:latin typeface="Arial"/>
                <a:cs typeface="Arial"/>
              </a:rPr>
              <a:t>Behavioural  </a:t>
            </a:r>
            <a:r>
              <a:rPr dirty="0" sz="2350" spc="-345" b="0">
                <a:solidFill>
                  <a:srgbClr val="808080"/>
                </a:solidFill>
                <a:latin typeface="Arial"/>
                <a:cs typeface="Arial"/>
              </a:rPr>
              <a:t>Supports</a:t>
            </a:r>
            <a:r>
              <a:rPr dirty="0" sz="2350" spc="-45" b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350" spc="-310" b="0">
                <a:solidFill>
                  <a:srgbClr val="808080"/>
                </a:solidFill>
                <a:latin typeface="Arial"/>
                <a:cs typeface="Arial"/>
              </a:rPr>
              <a:t>Ontario</a:t>
            </a:r>
            <a:endParaRPr sz="2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07437" y="1416812"/>
            <a:ext cx="5438775" cy="697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290">
              <a:lnSpc>
                <a:spcPts val="2705"/>
              </a:lnSpc>
            </a:pPr>
            <a:r>
              <a:rPr dirty="0" sz="2350" spc="-320">
                <a:solidFill>
                  <a:srgbClr val="808080"/>
                </a:solidFill>
                <a:latin typeface="Arial"/>
                <a:cs typeface="Arial"/>
              </a:rPr>
              <a:t>Soutien  </a:t>
            </a:r>
            <a:r>
              <a:rPr dirty="0" sz="2350" spc="-380">
                <a:solidFill>
                  <a:srgbClr val="808080"/>
                </a:solidFill>
                <a:latin typeface="Arial"/>
                <a:cs typeface="Arial"/>
              </a:rPr>
              <a:t>en  </a:t>
            </a:r>
            <a:r>
              <a:rPr dirty="0" sz="2350" spc="-455">
                <a:solidFill>
                  <a:srgbClr val="808080"/>
                </a:solidFill>
                <a:latin typeface="Arial"/>
                <a:cs typeface="Arial"/>
              </a:rPr>
              <a:t>cas  </a:t>
            </a:r>
            <a:r>
              <a:rPr dirty="0" sz="2350" spc="-395">
                <a:solidFill>
                  <a:srgbClr val="808080"/>
                </a:solidFill>
                <a:latin typeface="Arial"/>
                <a:cs typeface="Arial"/>
              </a:rPr>
              <a:t>de  </a:t>
            </a:r>
            <a:r>
              <a:rPr dirty="0" sz="2350" spc="-285">
                <a:solidFill>
                  <a:srgbClr val="808080"/>
                </a:solidFill>
                <a:latin typeface="Arial"/>
                <a:cs typeface="Arial"/>
              </a:rPr>
              <a:t>troubles  </a:t>
            </a:r>
            <a:r>
              <a:rPr dirty="0" sz="2350" spc="-340">
                <a:solidFill>
                  <a:srgbClr val="808080"/>
                </a:solidFill>
                <a:latin typeface="Arial"/>
                <a:cs typeface="Arial"/>
              </a:rPr>
              <a:t>du </a:t>
            </a:r>
            <a:r>
              <a:rPr dirty="0" sz="2350" spc="-330">
                <a:solidFill>
                  <a:srgbClr val="808080"/>
                </a:solidFill>
                <a:latin typeface="Arial"/>
                <a:cs typeface="Arial"/>
              </a:rPr>
              <a:t>comportement  </a:t>
            </a:r>
            <a:r>
              <a:rPr dirty="0" sz="2350" spc="-380">
                <a:solidFill>
                  <a:srgbClr val="808080"/>
                </a:solidFill>
                <a:latin typeface="Arial"/>
                <a:cs typeface="Arial"/>
              </a:rPr>
              <a:t>en</a:t>
            </a:r>
            <a:r>
              <a:rPr dirty="0" sz="2350" spc="-40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350" spc="-310">
                <a:solidFill>
                  <a:srgbClr val="808080"/>
                </a:solidFill>
                <a:latin typeface="Arial"/>
                <a:cs typeface="Arial"/>
              </a:rPr>
              <a:t>Ontario</a:t>
            </a: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400" spc="-45">
                <a:solidFill>
                  <a:srgbClr val="808080"/>
                </a:solidFill>
                <a:latin typeface="Arial"/>
                <a:cs typeface="Arial"/>
              </a:rPr>
              <a:t>East </a:t>
            </a:r>
            <a:r>
              <a:rPr dirty="0" sz="1400" spc="25">
                <a:solidFill>
                  <a:srgbClr val="808080"/>
                </a:solidFill>
                <a:latin typeface="Arial"/>
                <a:cs typeface="Arial"/>
              </a:rPr>
              <a:t>Region </a:t>
            </a:r>
            <a:r>
              <a:rPr dirty="0" sz="2250" spc="-254">
                <a:solidFill>
                  <a:srgbClr val="808080"/>
                </a:solidFill>
                <a:latin typeface="Arial"/>
                <a:cs typeface="Arial"/>
              </a:rPr>
              <a:t>I </a:t>
            </a:r>
            <a:r>
              <a:rPr dirty="0" sz="1400" spc="25">
                <a:solidFill>
                  <a:srgbClr val="808080"/>
                </a:solidFill>
                <a:latin typeface="Arial"/>
                <a:cs typeface="Arial"/>
              </a:rPr>
              <a:t>Region </a:t>
            </a:r>
            <a:r>
              <a:rPr dirty="0" sz="1400" spc="60">
                <a:solidFill>
                  <a:srgbClr val="808080"/>
                </a:solidFill>
                <a:latin typeface="Arial"/>
                <a:cs typeface="Arial"/>
              </a:rPr>
              <a:t>de</a:t>
            </a:r>
            <a:r>
              <a:rPr dirty="0" sz="1400" spc="-215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808080"/>
                </a:solidFill>
                <a:latin typeface="Arial"/>
                <a:cs typeface="Arial"/>
              </a:rPr>
              <a:t>l'Est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6554" y="6184138"/>
            <a:ext cx="2682240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50" spc="-170">
                <a:solidFill>
                  <a:srgbClr val="462A60"/>
                </a:solidFill>
                <a:latin typeface="Arial"/>
                <a:cs typeface="Arial"/>
              </a:rPr>
              <a:t>Pr</a:t>
            </a:r>
            <a:r>
              <a:rPr dirty="0" sz="3050" spc="-170">
                <a:solidFill>
                  <a:srgbClr val="CD233B"/>
                </a:solidFill>
                <a:latin typeface="Arial"/>
                <a:cs typeface="Arial"/>
              </a:rPr>
              <a:t>(J</a:t>
            </a:r>
            <a:r>
              <a:rPr dirty="0" sz="3050" spc="-170">
                <a:solidFill>
                  <a:srgbClr val="462A60"/>
                </a:solidFill>
                <a:latin typeface="Arial"/>
                <a:cs typeface="Arial"/>
              </a:rPr>
              <a:t>Vidence</a:t>
            </a:r>
            <a:r>
              <a:rPr dirty="0" sz="3050" spc="-409">
                <a:solidFill>
                  <a:srgbClr val="462A60"/>
                </a:solidFill>
                <a:latin typeface="Arial"/>
                <a:cs typeface="Arial"/>
              </a:rPr>
              <a:t> </a:t>
            </a:r>
            <a:r>
              <a:rPr dirty="0" sz="3050" spc="-250">
                <a:solidFill>
                  <a:srgbClr val="CD233B"/>
                </a:solidFill>
                <a:latin typeface="Arial"/>
                <a:cs typeface="Arial"/>
              </a:rPr>
              <a:t>Care</a:t>
            </a:r>
            <a:endParaRPr sz="3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31361" y="6367526"/>
            <a:ext cx="2512060" cy="282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45">
                <a:solidFill>
                  <a:srgbClr val="462A60"/>
                </a:solidFill>
                <a:latin typeface="Arial"/>
                <a:cs typeface="Arial"/>
              </a:rPr>
              <a:t>more </a:t>
            </a:r>
            <a:r>
              <a:rPr dirty="0" sz="1750" spc="114">
                <a:solidFill>
                  <a:srgbClr val="462A60"/>
                </a:solidFill>
                <a:latin typeface="Arial"/>
                <a:cs typeface="Arial"/>
              </a:rPr>
              <a:t>than</a:t>
            </a:r>
            <a:r>
              <a:rPr dirty="0" sz="1750" spc="275">
                <a:solidFill>
                  <a:srgbClr val="462A60"/>
                </a:solidFill>
                <a:latin typeface="Arial"/>
                <a:cs typeface="Arial"/>
              </a:rPr>
              <a:t> </a:t>
            </a:r>
            <a:r>
              <a:rPr dirty="0" sz="1750" spc="90">
                <a:solidFill>
                  <a:srgbClr val="BC313B"/>
                </a:solidFill>
                <a:latin typeface="Arial"/>
                <a:cs typeface="Arial"/>
              </a:rPr>
              <a:t>healthcare.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7839" y="646176"/>
            <a:ext cx="1389888" cy="1536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53055" y="2487167"/>
            <a:ext cx="1072895" cy="17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20640" y="548640"/>
            <a:ext cx="3023616" cy="536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1791" y="1499616"/>
            <a:ext cx="8510016" cy="4742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90688" y="4742688"/>
            <a:ext cx="1085088" cy="1097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26273" y="3144011"/>
            <a:ext cx="0" cy="431800"/>
          </a:xfrm>
          <a:custGeom>
            <a:avLst/>
            <a:gdLst/>
            <a:ahLst/>
            <a:cxnLst/>
            <a:rect l="l" t="t" r="r" b="b"/>
            <a:pathLst>
              <a:path w="0" h="431800">
                <a:moveTo>
                  <a:pt x="0" y="431291"/>
                </a:moveTo>
                <a:lnTo>
                  <a:pt x="0" y="0"/>
                </a:lnTo>
              </a:path>
            </a:pathLst>
          </a:custGeom>
          <a:ln w="6096">
            <a:solidFill>
              <a:srgbClr val="8C80A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24543" y="3144011"/>
            <a:ext cx="0" cy="431800"/>
          </a:xfrm>
          <a:custGeom>
            <a:avLst/>
            <a:gdLst/>
            <a:ahLst/>
            <a:cxnLst/>
            <a:rect l="l" t="t" r="r" b="b"/>
            <a:pathLst>
              <a:path w="0" h="431800">
                <a:moveTo>
                  <a:pt x="0" y="431291"/>
                </a:moveTo>
                <a:lnTo>
                  <a:pt x="0" y="0"/>
                </a:lnTo>
              </a:path>
            </a:pathLst>
          </a:custGeom>
          <a:ln w="4572">
            <a:solidFill>
              <a:srgbClr val="908CA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085326" y="2427732"/>
            <a:ext cx="0" cy="3327400"/>
          </a:xfrm>
          <a:custGeom>
            <a:avLst/>
            <a:gdLst/>
            <a:ahLst/>
            <a:cxnLst/>
            <a:rect l="l" t="t" r="r" b="b"/>
            <a:pathLst>
              <a:path w="0" h="3327400">
                <a:moveTo>
                  <a:pt x="0" y="3326892"/>
                </a:moveTo>
                <a:lnTo>
                  <a:pt x="0" y="0"/>
                </a:lnTo>
              </a:path>
            </a:pathLst>
          </a:custGeom>
          <a:ln w="7620">
            <a:solidFill>
              <a:srgbClr val="6060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23988" y="3182111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 h="0">
                <a:moveTo>
                  <a:pt x="0" y="0"/>
                </a:moveTo>
                <a:lnTo>
                  <a:pt x="1402079" y="0"/>
                </a:lnTo>
              </a:path>
            </a:pathLst>
          </a:custGeom>
          <a:ln w="71628">
            <a:solidFill>
              <a:srgbClr val="3F23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23988" y="3573017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 h="0">
                <a:moveTo>
                  <a:pt x="0" y="0"/>
                </a:moveTo>
                <a:lnTo>
                  <a:pt x="1402079" y="0"/>
                </a:lnTo>
              </a:path>
            </a:pathLst>
          </a:custGeom>
          <a:ln w="4572">
            <a:solidFill>
              <a:srgbClr val="7774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54024" y="1094232"/>
            <a:ext cx="603885" cy="129539"/>
          </a:xfrm>
          <a:custGeom>
            <a:avLst/>
            <a:gdLst/>
            <a:ahLst/>
            <a:cxnLst/>
            <a:rect l="l" t="t" r="r" b="b"/>
            <a:pathLst>
              <a:path w="603885" h="129540">
                <a:moveTo>
                  <a:pt x="0" y="0"/>
                </a:moveTo>
                <a:lnTo>
                  <a:pt x="603504" y="0"/>
                </a:lnTo>
                <a:lnTo>
                  <a:pt x="603504" y="129539"/>
                </a:lnTo>
                <a:lnTo>
                  <a:pt x="0" y="1295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909816" y="4489703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 h="0">
                <a:moveTo>
                  <a:pt x="0" y="0"/>
                </a:moveTo>
                <a:lnTo>
                  <a:pt x="16763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174735" y="449046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 h="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922007" y="4597146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 h="0">
                <a:moveTo>
                  <a:pt x="0" y="0"/>
                </a:moveTo>
                <a:lnTo>
                  <a:pt x="469392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01814" y="706882"/>
            <a:ext cx="644525" cy="483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50" spc="-105" b="1">
                <a:solidFill>
                  <a:srgbClr val="CCD12A"/>
                </a:solidFill>
                <a:latin typeface="Times New Roman"/>
                <a:cs typeface="Times New Roman"/>
              </a:rPr>
              <a:t>·</a:t>
            </a:r>
            <a:r>
              <a:rPr dirty="0" sz="3050" spc="175" b="1">
                <a:solidFill>
                  <a:srgbClr val="0864A0"/>
                </a:solidFill>
                <a:latin typeface="Times New Roman"/>
                <a:cs typeface="Times New Roman"/>
              </a:rPr>
              <a:t>a</a:t>
            </a:r>
            <a:r>
              <a:rPr dirty="0" sz="3050" spc="-65" b="1">
                <a:solidFill>
                  <a:srgbClr val="0864A0"/>
                </a:solidFill>
                <a:latin typeface="Times New Roman"/>
                <a:cs typeface="Times New Roman"/>
              </a:rPr>
              <a:t>ct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5417" y="1117346"/>
            <a:ext cx="923925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17550" algn="l"/>
              </a:tabLst>
            </a:pPr>
            <a:r>
              <a:rPr dirty="0" sz="850" spc="25">
                <a:solidFill>
                  <a:srgbClr val="1D6B95"/>
                </a:solidFill>
                <a:latin typeface="Times New Roman"/>
                <a:cs typeface="Times New Roman"/>
              </a:rPr>
              <a:t>cognize</a:t>
            </a:r>
            <a:r>
              <a:rPr dirty="0" sz="850" spc="75">
                <a:solidFill>
                  <a:srgbClr val="1D6B95"/>
                </a:solidFill>
                <a:latin typeface="Times New Roman"/>
                <a:cs typeface="Times New Roman"/>
              </a:rPr>
              <a:t> </a:t>
            </a:r>
            <a:r>
              <a:rPr dirty="0" sz="850" spc="35">
                <a:solidFill>
                  <a:srgbClr val="1D6B95"/>
                </a:solidFill>
                <a:latin typeface="Times New Roman"/>
                <a:cs typeface="Times New Roman"/>
              </a:rPr>
              <a:t>and</a:t>
            </a:r>
            <a:r>
              <a:rPr dirty="0" sz="850">
                <a:solidFill>
                  <a:srgbClr val="1D6B95"/>
                </a:solidFill>
                <a:latin typeface="Times New Roman"/>
                <a:cs typeface="Times New Roman"/>
              </a:rPr>
              <a:t>	</a:t>
            </a:r>
            <a:r>
              <a:rPr dirty="0" sz="850" spc="35">
                <a:solidFill>
                  <a:srgbClr val="1D6B95"/>
                </a:solidFill>
                <a:latin typeface="Times New Roman"/>
                <a:cs typeface="Times New Roman"/>
              </a:rPr>
              <a:t>port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0929" y="1394714"/>
            <a:ext cx="287020" cy="22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10"/>
              </a:lnSpc>
            </a:pPr>
            <a:r>
              <a:rPr dirty="0" sz="850" spc="35">
                <a:solidFill>
                  <a:srgbClr val="1D6B95"/>
                </a:solidFill>
                <a:latin typeface="Times New Roman"/>
                <a:cs typeface="Times New Roman"/>
              </a:rPr>
              <a:t>act</a:t>
            </a:r>
            <a:r>
              <a:rPr dirty="0" sz="850" spc="-30">
                <a:solidFill>
                  <a:srgbClr val="1D6B95"/>
                </a:solidFill>
                <a:latin typeface="Times New Roman"/>
                <a:cs typeface="Times New Roman"/>
              </a:rPr>
              <a:t> </a:t>
            </a:r>
            <a:r>
              <a:rPr dirty="0" sz="550" spc="30">
                <a:solidFill>
                  <a:srgbClr val="1D6B95"/>
                </a:solidFill>
                <a:latin typeface="Arial"/>
                <a:cs typeface="Arial"/>
              </a:rPr>
              <a:t>on</a:t>
            </a:r>
            <a:endParaRPr sz="550">
              <a:latin typeface="Arial"/>
              <a:cs typeface="Arial"/>
            </a:endParaRPr>
          </a:p>
          <a:p>
            <a:pPr marL="147955">
              <a:lnSpc>
                <a:spcPts val="650"/>
              </a:lnSpc>
            </a:pPr>
            <a:r>
              <a:rPr dirty="0" sz="550" spc="5">
                <a:solidFill>
                  <a:srgbClr val="447C9C"/>
                </a:solidFill>
                <a:latin typeface="Arial"/>
                <a:cs typeface="Arial"/>
              </a:rPr>
              <a:t>a</a:t>
            </a:r>
            <a:r>
              <a:rPr dirty="0" sz="550" spc="5">
                <a:solidFill>
                  <a:srgbClr val="1D6B95"/>
                </a:solidFill>
                <a:latin typeface="Arial"/>
                <a:cs typeface="Arial"/>
              </a:rPr>
              <a:t>nd</a:t>
            </a:r>
            <a:endParaRPr sz="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30153" y="1438887"/>
            <a:ext cx="361950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240" marR="5080" indent="-3175">
              <a:lnSpc>
                <a:spcPct val="65900"/>
              </a:lnSpc>
            </a:pPr>
            <a:r>
              <a:rPr dirty="0" sz="850" spc="45">
                <a:solidFill>
                  <a:srgbClr val="1D6B95"/>
                </a:solidFill>
                <a:latin typeface="Times New Roman"/>
                <a:cs typeface="Times New Roman"/>
              </a:rPr>
              <a:t>abuse  </a:t>
            </a:r>
            <a:r>
              <a:rPr dirty="0" sz="850" spc="20">
                <a:solidFill>
                  <a:srgbClr val="1D6B95"/>
                </a:solidFill>
                <a:latin typeface="Times New Roman"/>
                <a:cs typeface="Times New Roman"/>
              </a:rPr>
              <a:t>neglect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38729" y="0"/>
            <a:ext cx="351790" cy="1121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200" spc="165">
                <a:solidFill>
                  <a:srgbClr val="0864A0"/>
                </a:solidFill>
                <a:latin typeface="Arial"/>
                <a:cs typeface="Arial"/>
              </a:rPr>
              <a:t>-</a:t>
            </a:r>
            <a:endParaRPr sz="7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8914" y="2103882"/>
            <a:ext cx="153670" cy="568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3220" sz="5175" spc="-1057">
                <a:solidFill>
                  <a:srgbClr val="447C9C"/>
                </a:solidFill>
                <a:latin typeface="Arial"/>
                <a:cs typeface="Arial"/>
              </a:rPr>
              <a:t>·</a:t>
            </a:r>
            <a:r>
              <a:rPr dirty="0" sz="550" spc="-5">
                <a:solidFill>
                  <a:srgbClr val="5D89A3"/>
                </a:solidFill>
                <a:latin typeface="Times New Roman"/>
                <a:cs typeface="Times New Roman"/>
              </a:rPr>
              <a:t>r</a:t>
            </a:r>
            <a:r>
              <a:rPr dirty="0" sz="550" spc="-20">
                <a:solidFill>
                  <a:srgbClr val="5D89A3"/>
                </a:solidFill>
                <a:latin typeface="Times New Roman"/>
                <a:cs typeface="Times New Roman"/>
              </a:rPr>
              <a:t>e</a:t>
            </a:r>
            <a:r>
              <a:rPr dirty="0" sz="550" spc="-5">
                <a:solidFill>
                  <a:srgbClr val="A8A8A8"/>
                </a:solidFill>
                <a:latin typeface="Times New Roman"/>
                <a:cs typeface="Times New Roman"/>
              </a:rPr>
              <a:t>: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7304" y="2439161"/>
            <a:ext cx="430530" cy="132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34"/>
              </a:lnSpc>
            </a:pPr>
            <a:r>
              <a:rPr dirty="0" sz="450" spc="-20">
                <a:solidFill>
                  <a:srgbClr val="5D89A3"/>
                </a:solidFill>
                <a:latin typeface="Times New Roman"/>
                <a:cs typeface="Times New Roman"/>
              </a:rPr>
              <a:t>v,nc </a:t>
            </a:r>
            <a:r>
              <a:rPr dirty="0" sz="450" spc="-10">
                <a:solidFill>
                  <a:srgbClr val="5D89A3"/>
                </a:solidFill>
                <a:latin typeface="Times New Roman"/>
                <a:cs typeface="Times New Roman"/>
              </a:rPr>
              <a:t>outt </a:t>
            </a:r>
            <a:r>
              <a:rPr dirty="0" sz="450">
                <a:solidFill>
                  <a:srgbClr val="7B91A0"/>
                </a:solidFill>
                <a:latin typeface="Times New Roman"/>
                <a:cs typeface="Times New Roman"/>
              </a:rPr>
              <a:t>r   </a:t>
            </a:r>
            <a:r>
              <a:rPr dirty="0" sz="450" spc="45">
                <a:solidFill>
                  <a:srgbClr val="7B91A0"/>
                </a:solidFill>
                <a:latin typeface="Times New Roman"/>
                <a:cs typeface="Times New Roman"/>
              </a:rPr>
              <a:t> </a:t>
            </a:r>
            <a:r>
              <a:rPr dirty="0" sz="450" spc="20">
                <a:solidFill>
                  <a:srgbClr val="85A7B8"/>
                </a:solidFill>
                <a:latin typeface="Times New Roman"/>
                <a:cs typeface="Times New Roman"/>
              </a:rPr>
              <a:t>----.</a:t>
            </a:r>
            <a:endParaRPr sz="450">
              <a:latin typeface="Times New Roman"/>
              <a:cs typeface="Times New Roman"/>
            </a:endParaRPr>
          </a:p>
          <a:p>
            <a:pPr marL="215900">
              <a:lnSpc>
                <a:spcPts val="495"/>
              </a:lnSpc>
            </a:pPr>
            <a:r>
              <a:rPr dirty="0" sz="500" spc="-65">
                <a:solidFill>
                  <a:srgbClr val="1D6B95"/>
                </a:solidFill>
                <a:latin typeface="Times New Roman"/>
                <a:cs typeface="Times New Roman"/>
              </a:rPr>
              <a:t>H</a:t>
            </a:r>
            <a:r>
              <a:rPr dirty="0" sz="500" spc="-65">
                <a:solidFill>
                  <a:srgbClr val="447C9C"/>
                </a:solidFill>
                <a:latin typeface="Times New Roman"/>
                <a:cs typeface="Times New Roman"/>
              </a:rPr>
              <a:t>e</a:t>
            </a:r>
            <a:r>
              <a:rPr dirty="0" sz="500" spc="-75">
                <a:solidFill>
                  <a:srgbClr val="447C9C"/>
                </a:solidFill>
                <a:latin typeface="Times New Roman"/>
                <a:cs typeface="Times New Roman"/>
              </a:rPr>
              <a:t> </a:t>
            </a:r>
            <a:r>
              <a:rPr dirty="0" sz="500" spc="15">
                <a:solidFill>
                  <a:srgbClr val="447C9C"/>
                </a:solidFill>
                <a:latin typeface="Times New Roman"/>
                <a:cs typeface="Times New Roman"/>
              </a:rPr>
              <a:t>alth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51026" y="2242311"/>
            <a:ext cx="619760" cy="13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 b="1">
                <a:solidFill>
                  <a:srgbClr val="1D6B95"/>
                </a:solidFill>
                <a:latin typeface="Arial"/>
                <a:cs typeface="Arial"/>
              </a:rPr>
              <a:t>a </a:t>
            </a:r>
            <a:r>
              <a:rPr dirty="0" sz="800" b="1">
                <a:solidFill>
                  <a:srgbClr val="1D6B95"/>
                </a:solidFill>
                <a:latin typeface="Arial"/>
                <a:cs typeface="Arial"/>
              </a:rPr>
              <a:t>guide </a:t>
            </a:r>
            <a:r>
              <a:rPr dirty="0" sz="800" spc="25" b="1">
                <a:solidFill>
                  <a:srgbClr val="1D6B95"/>
                </a:solidFill>
                <a:latin typeface="Arial"/>
                <a:cs typeface="Arial"/>
              </a:rPr>
              <a:t>to</a:t>
            </a:r>
            <a:r>
              <a:rPr dirty="0" sz="800" spc="-15" b="1">
                <a:solidFill>
                  <a:srgbClr val="1D6B95"/>
                </a:solidFill>
                <a:latin typeface="Arial"/>
                <a:cs typeface="Arial"/>
              </a:rPr>
              <a:t> </a:t>
            </a:r>
            <a:r>
              <a:rPr dirty="0" sz="800" spc="35" b="1">
                <a:solidFill>
                  <a:srgbClr val="1D6B95"/>
                </a:solidFill>
                <a:latin typeface="Arial"/>
                <a:cs typeface="Arial"/>
              </a:rPr>
              <a:t>p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42973" y="2242311"/>
            <a:ext cx="342900" cy="13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 b="1">
                <a:solidFill>
                  <a:srgbClr val="1D6B95"/>
                </a:solidFill>
                <a:latin typeface="Arial"/>
                <a:cs typeface="Arial"/>
              </a:rPr>
              <a:t>vent</a:t>
            </a:r>
            <a:r>
              <a:rPr dirty="0" sz="800" spc="-35" b="1">
                <a:solidFill>
                  <a:srgbClr val="1D6B95"/>
                </a:solidFill>
                <a:latin typeface="Arial"/>
                <a:cs typeface="Arial"/>
              </a:rPr>
              <a:t> </a:t>
            </a:r>
            <a:r>
              <a:rPr dirty="0" sz="750" spc="30">
                <a:solidFill>
                  <a:srgbClr val="1D6B95"/>
                </a:solidFill>
                <a:latin typeface="Arial"/>
                <a:cs typeface="Arial"/>
              </a:rPr>
              <a:t>&amp;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89251" y="2242311"/>
            <a:ext cx="318135" cy="13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20" b="1">
                <a:solidFill>
                  <a:srgbClr val="1D6B95"/>
                </a:solidFill>
                <a:latin typeface="Arial"/>
                <a:cs typeface="Arial"/>
              </a:rPr>
              <a:t>spond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-22758" y="4718303"/>
            <a:ext cx="318135" cy="1121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200" spc="-100">
                <a:solidFill>
                  <a:srgbClr val="462A60"/>
                </a:solidFill>
                <a:latin typeface="Arial"/>
                <a:cs typeface="Arial"/>
              </a:rPr>
              <a:t>-</a:t>
            </a:r>
            <a:endParaRPr sz="7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6554" y="6184138"/>
            <a:ext cx="2682240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50" spc="-170">
                <a:solidFill>
                  <a:srgbClr val="462A60"/>
                </a:solidFill>
                <a:latin typeface="Arial"/>
                <a:cs typeface="Arial"/>
              </a:rPr>
              <a:t>Pr</a:t>
            </a:r>
            <a:r>
              <a:rPr dirty="0" sz="3050" spc="-170">
                <a:solidFill>
                  <a:srgbClr val="CD233B"/>
                </a:solidFill>
                <a:latin typeface="Arial"/>
                <a:cs typeface="Arial"/>
              </a:rPr>
              <a:t>(J</a:t>
            </a:r>
            <a:r>
              <a:rPr dirty="0" sz="3050" spc="-170">
                <a:solidFill>
                  <a:srgbClr val="462A60"/>
                </a:solidFill>
                <a:latin typeface="Arial"/>
                <a:cs typeface="Arial"/>
              </a:rPr>
              <a:t>Vidence</a:t>
            </a:r>
            <a:r>
              <a:rPr dirty="0" sz="3050" spc="-409">
                <a:solidFill>
                  <a:srgbClr val="462A60"/>
                </a:solidFill>
                <a:latin typeface="Arial"/>
                <a:cs typeface="Arial"/>
              </a:rPr>
              <a:t> </a:t>
            </a:r>
            <a:r>
              <a:rPr dirty="0" sz="3050" spc="-250">
                <a:solidFill>
                  <a:srgbClr val="CD233B"/>
                </a:solidFill>
                <a:latin typeface="Arial"/>
                <a:cs typeface="Arial"/>
              </a:rPr>
              <a:t>Care</a:t>
            </a:r>
            <a:endParaRPr sz="3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82314" y="2568702"/>
            <a:ext cx="151828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35" b="1">
                <a:solidFill>
                  <a:srgbClr val="59468C"/>
                </a:solidFill>
                <a:latin typeface="Arial"/>
                <a:cs typeface="Arial"/>
              </a:rPr>
              <a:t>Elder </a:t>
            </a:r>
            <a:r>
              <a:rPr dirty="0" sz="750" spc="50" b="1">
                <a:solidFill>
                  <a:srgbClr val="59468C"/>
                </a:solidFill>
                <a:latin typeface="Arial"/>
                <a:cs typeface="Arial"/>
              </a:rPr>
              <a:t>Abuse </a:t>
            </a:r>
            <a:r>
              <a:rPr dirty="0" sz="750" spc="40" b="1">
                <a:solidFill>
                  <a:srgbClr val="59468C"/>
                </a:solidFill>
                <a:latin typeface="Arial"/>
                <a:cs typeface="Arial"/>
              </a:rPr>
              <a:t>Response</a:t>
            </a:r>
            <a:r>
              <a:rPr dirty="0" sz="750" spc="50" b="1">
                <a:solidFill>
                  <a:srgbClr val="59468C"/>
                </a:solidFill>
                <a:latin typeface="Arial"/>
                <a:cs typeface="Arial"/>
              </a:rPr>
              <a:t> Guide</a:t>
            </a:r>
            <a:endParaRPr sz="7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91889" y="2160054"/>
            <a:ext cx="850265" cy="568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650"/>
              </a:lnSpc>
            </a:pPr>
            <a:r>
              <a:rPr dirty="0" sz="4250" spc="-1785">
                <a:solidFill>
                  <a:srgbClr val="59468C"/>
                </a:solidFill>
                <a:latin typeface="Times New Roman"/>
                <a:cs typeface="Times New Roman"/>
              </a:rPr>
              <a:t>*</a:t>
            </a:r>
            <a:r>
              <a:rPr dirty="0" sz="1450" spc="-375">
                <a:solidFill>
                  <a:srgbClr val="A8A8A8"/>
                </a:solidFill>
                <a:latin typeface="Arial"/>
                <a:cs typeface="Arial"/>
              </a:rPr>
              <a:t>I</a:t>
            </a:r>
            <a:r>
              <a:rPr dirty="0" sz="1450" spc="-175">
                <a:solidFill>
                  <a:srgbClr val="A8A8A8"/>
                </a:solidFill>
                <a:latin typeface="Arial"/>
                <a:cs typeface="Arial"/>
              </a:rPr>
              <a:t> </a:t>
            </a:r>
            <a:r>
              <a:rPr dirty="0" sz="500" spc="20">
                <a:solidFill>
                  <a:srgbClr val="363636"/>
                </a:solidFill>
                <a:latin typeface="Arial"/>
                <a:cs typeface="Arial"/>
              </a:rPr>
              <a:t>Elder</a:t>
            </a:r>
            <a:r>
              <a:rPr dirty="0" sz="500" spc="-5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500" spc="30">
                <a:solidFill>
                  <a:srgbClr val="363636"/>
                </a:solidFill>
                <a:latin typeface="Arial"/>
                <a:cs typeface="Arial"/>
              </a:rPr>
              <a:t>Abuse</a:t>
            </a:r>
            <a:endParaRPr sz="500">
              <a:latin typeface="Arial"/>
              <a:cs typeface="Arial"/>
            </a:endParaRPr>
          </a:p>
          <a:p>
            <a:pPr marL="458470">
              <a:lnSpc>
                <a:spcPts val="240"/>
              </a:lnSpc>
            </a:pPr>
            <a:r>
              <a:rPr dirty="0" sz="500" spc="15">
                <a:solidFill>
                  <a:srgbClr val="363636"/>
                </a:solidFill>
                <a:latin typeface="Arial"/>
                <a:cs typeface="Arial"/>
              </a:rPr>
              <a:t>Preve!'</a:t>
            </a:r>
            <a:r>
              <a:rPr dirty="0" sz="500" spc="-7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500" spc="50">
                <a:solidFill>
                  <a:srgbClr val="363636"/>
                </a:solidFill>
                <a:latin typeface="Arial"/>
                <a:cs typeface="Arial"/>
              </a:rPr>
              <a:t>t</a:t>
            </a:r>
            <a:r>
              <a:rPr dirty="0" sz="500">
                <a:solidFill>
                  <a:srgbClr val="666464"/>
                </a:solidFill>
                <a:latin typeface="Arial"/>
                <a:cs typeface="Arial"/>
              </a:rPr>
              <a:t>i</a:t>
            </a:r>
            <a:r>
              <a:rPr dirty="0" sz="500" spc="25">
                <a:solidFill>
                  <a:srgbClr val="4B4B4B"/>
                </a:solidFill>
                <a:latin typeface="Arial"/>
                <a:cs typeface="Arial"/>
              </a:rPr>
              <a:t>on</a:t>
            </a:r>
            <a:endParaRPr sz="500">
              <a:latin typeface="Arial"/>
              <a:cs typeface="Arial"/>
            </a:endParaRPr>
          </a:p>
          <a:p>
            <a:pPr marL="457834">
              <a:lnSpc>
                <a:spcPts val="480"/>
              </a:lnSpc>
            </a:pPr>
            <a:r>
              <a:rPr dirty="0" sz="450" spc="25">
                <a:solidFill>
                  <a:srgbClr val="363636"/>
                </a:solidFill>
                <a:latin typeface="Arial"/>
                <a:cs typeface="Arial"/>
              </a:rPr>
              <a:t>On</a:t>
            </a:r>
            <a:r>
              <a:rPr dirty="0" sz="450" spc="-95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450" spc="10">
                <a:solidFill>
                  <a:srgbClr val="666464"/>
                </a:solidFill>
                <a:latin typeface="Arial"/>
                <a:cs typeface="Arial"/>
              </a:rPr>
              <a:t>t</a:t>
            </a:r>
            <a:r>
              <a:rPr dirty="0" sz="450" spc="-100">
                <a:solidFill>
                  <a:srgbClr val="666464"/>
                </a:solidFill>
                <a:latin typeface="Arial"/>
                <a:cs typeface="Arial"/>
              </a:rPr>
              <a:t> </a:t>
            </a:r>
            <a:r>
              <a:rPr dirty="0" sz="450" spc="15">
                <a:solidFill>
                  <a:srgbClr val="4B4B4B"/>
                </a:solidFill>
                <a:latin typeface="Arial"/>
                <a:cs typeface="Arial"/>
              </a:rPr>
              <a:t>ario</a:t>
            </a:r>
            <a:endParaRPr sz="4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95848" y="2811526"/>
            <a:ext cx="337820" cy="118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75">
              <a:lnSpc>
                <a:spcPts val="415"/>
              </a:lnSpc>
            </a:pPr>
            <a:r>
              <a:rPr dirty="0" sz="350" spc="50">
                <a:solidFill>
                  <a:srgbClr val="A8A8A8"/>
                </a:solidFill>
                <a:latin typeface="Times New Roman"/>
                <a:cs typeface="Times New Roman"/>
              </a:rPr>
              <a:t>must</a:t>
            </a:r>
            <a:r>
              <a:rPr dirty="0" sz="350" spc="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65">
                <a:solidFill>
                  <a:srgbClr val="A8A8A8"/>
                </a:solidFill>
                <a:latin typeface="Arial"/>
                <a:cs typeface="Arial"/>
              </a:rPr>
              <a:t>t..abi.</a:t>
            </a:r>
            <a:endParaRPr sz="350">
              <a:latin typeface="Arial"/>
              <a:cs typeface="Arial"/>
            </a:endParaRPr>
          </a:p>
          <a:p>
            <a:pPr marL="12700">
              <a:lnSpc>
                <a:spcPts val="415"/>
              </a:lnSpc>
            </a:pPr>
            <a:r>
              <a:rPr dirty="0" sz="350" spc="35">
                <a:solidFill>
                  <a:srgbClr val="A8A8A8"/>
                </a:solidFill>
                <a:latin typeface="Times New Roman"/>
                <a:cs typeface="Times New Roman"/>
              </a:rPr>
              <a:t>quoddy</a:t>
            </a:r>
            <a:r>
              <a:rPr dirty="0" sz="350" spc="-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35">
                <a:solidFill>
                  <a:srgbClr val="A8A8A8"/>
                </a:solidFill>
                <a:latin typeface="Arial"/>
                <a:cs typeface="Arial"/>
              </a:rPr>
              <a:t>and</a:t>
            </a:r>
            <a:endParaRPr sz="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76079" y="2814320"/>
            <a:ext cx="1793875" cy="16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 marR="5080" indent="-635">
              <a:lnSpc>
                <a:spcPts val="409"/>
              </a:lnSpc>
            </a:pPr>
            <a:r>
              <a:rPr dirty="0" sz="350" spc="55">
                <a:solidFill>
                  <a:srgbClr val="A8A8A8"/>
                </a:solidFill>
                <a:latin typeface="Arial"/>
                <a:cs typeface="Arial"/>
              </a:rPr>
              <a:t>HNlth </a:t>
            </a:r>
            <a:r>
              <a:rPr dirty="0" sz="350" spc="70">
                <a:solidFill>
                  <a:srgbClr val="A8A8A8"/>
                </a:solidFill>
                <a:latin typeface="Times New Roman"/>
                <a:cs typeface="Times New Roman"/>
              </a:rPr>
              <a:t>c,,e </a:t>
            </a:r>
            <a:r>
              <a:rPr dirty="0" sz="350" spc="35">
                <a:solidFill>
                  <a:srgbClr val="A8A8A8"/>
                </a:solidFill>
                <a:latin typeface="Times New Roman"/>
                <a:cs typeface="Times New Roman"/>
              </a:rPr>
              <a:t>p,Olfld«s</a:t>
            </a:r>
            <a:r>
              <a:rPr dirty="0" sz="350" spc="12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>
                <a:solidFill>
                  <a:srgbClr val="A8A8A8"/>
                </a:solidFill>
                <a:latin typeface="Times New Roman"/>
                <a:cs typeface="Times New Roman"/>
              </a:rPr>
              <a:t>;an </a:t>
            </a:r>
            <a:r>
              <a:rPr dirty="0" sz="350" spc="80">
                <a:solidFill>
                  <a:srgbClr val="A8A8A8"/>
                </a:solidFill>
                <a:latin typeface="Times New Roman"/>
                <a:cs typeface="Times New Roman"/>
              </a:rPr>
              <a:t>BYntal </a:t>
            </a:r>
            <a:r>
              <a:rPr dirty="0" sz="350" spc="5">
                <a:solidFill>
                  <a:srgbClr val="A8A8A8"/>
                </a:solidFill>
                <a:latin typeface="Arial"/>
                <a:cs typeface="Arial"/>
              </a:rPr>
              <a:t>l'CN </a:t>
            </a:r>
            <a:r>
              <a:rPr dirty="0" sz="350" spc="5" i="1">
                <a:solidFill>
                  <a:srgbClr val="A8A8A8"/>
                </a:solidFill>
                <a:latin typeface="Times New Roman"/>
                <a:cs typeface="Times New Roman"/>
              </a:rPr>
              <a:t>to </a:t>
            </a:r>
            <a:r>
              <a:rPr dirty="0" sz="300" spc="50">
                <a:solidFill>
                  <a:srgbClr val="A8A8A8"/>
                </a:solidFill>
                <a:latin typeface="Arial"/>
                <a:cs typeface="Arial"/>
              </a:rPr>
              <a:t>play </a:t>
            </a:r>
            <a:r>
              <a:rPr dirty="0" sz="300" spc="40">
                <a:solidFill>
                  <a:srgbClr val="A8A8A8"/>
                </a:solidFill>
                <a:latin typeface="Times New Roman"/>
                <a:cs typeface="Times New Roman"/>
              </a:rPr>
              <a:t>1n</a:t>
            </a:r>
            <a:r>
              <a:rPr dirty="0" sz="350" spc="40">
                <a:solidFill>
                  <a:srgbClr val="A8A8A8"/>
                </a:solidFill>
                <a:latin typeface="Times New Roman"/>
                <a:cs typeface="Times New Roman"/>
              </a:rPr>
              <a:t>xldrfl&amp;lng </a:t>
            </a:r>
            <a:r>
              <a:rPr dirty="0" sz="350" spc="60">
                <a:solidFill>
                  <a:srgbClr val="A8A8A8"/>
                </a:solidFill>
                <a:latin typeface="Arial"/>
                <a:cs typeface="Arial"/>
              </a:rPr>
              <a:t>aid« </a:t>
            </a:r>
            <a:r>
              <a:rPr dirty="0" sz="350" spc="5">
                <a:solidFill>
                  <a:srgbClr val="A8A8A8"/>
                </a:solidFill>
                <a:latin typeface="Times New Roman"/>
                <a:cs typeface="Times New Roman"/>
              </a:rPr>
              <a:t>;abuse_ Pr  </a:t>
            </a:r>
            <a:r>
              <a:rPr dirty="0" sz="350" spc="50">
                <a:solidFill>
                  <a:srgbClr val="A8A8A8"/>
                </a:solidFill>
                <a:latin typeface="Times New Roman"/>
                <a:cs typeface="Times New Roman"/>
              </a:rPr>
              <a:t>tor.cognize</a:t>
            </a:r>
            <a:r>
              <a:rPr dirty="0" sz="35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45">
                <a:solidFill>
                  <a:srgbClr val="A8A8A8"/>
                </a:solidFill>
                <a:latin typeface="Arial"/>
                <a:cs typeface="Arial"/>
              </a:rPr>
              <a:t>wh«I</a:t>
            </a:r>
            <a:r>
              <a:rPr dirty="0" sz="350" spc="45">
                <a:solidFill>
                  <a:srgbClr val="A8A8A8"/>
                </a:solidFill>
                <a:latin typeface="Times New Roman"/>
                <a:cs typeface="Times New Roman"/>
              </a:rPr>
              <a:t>cr,t,cal</a:t>
            </a:r>
            <a:r>
              <a:rPr dirty="0" sz="350" spc="1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35">
                <a:solidFill>
                  <a:srgbClr val="A8A8A8"/>
                </a:solidFill>
                <a:latin typeface="Times New Roman"/>
                <a:cs typeface="Times New Roman"/>
              </a:rPr>
              <a:t>lnterw.nt.ons</a:t>
            </a:r>
            <a:r>
              <a:rPr dirty="0" sz="350" spc="-1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10">
                <a:solidFill>
                  <a:srgbClr val="A8A8A8"/>
                </a:solidFill>
                <a:latin typeface="Times New Roman"/>
                <a:cs typeface="Times New Roman"/>
              </a:rPr>
              <a:t>;are</a:t>
            </a:r>
            <a:r>
              <a:rPr dirty="0" sz="350" spc="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20">
                <a:solidFill>
                  <a:srgbClr val="A8A8A8"/>
                </a:solidFill>
                <a:latin typeface="Times New Roman"/>
                <a:cs typeface="Times New Roman"/>
              </a:rPr>
              <a:t>neediKI</a:t>
            </a:r>
            <a:r>
              <a:rPr dirty="0" sz="35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00" spc="30">
                <a:solidFill>
                  <a:srgbClr val="A8A8A8"/>
                </a:solidFill>
                <a:latin typeface="Arial"/>
                <a:cs typeface="Arial"/>
              </a:rPr>
              <a:t>;and</a:t>
            </a:r>
            <a:r>
              <a:rPr dirty="0" sz="300" spc="-20">
                <a:solidFill>
                  <a:srgbClr val="A8A8A8"/>
                </a:solidFill>
                <a:latin typeface="Arial"/>
                <a:cs typeface="Arial"/>
              </a:rPr>
              <a:t> </a:t>
            </a:r>
            <a:r>
              <a:rPr dirty="0" sz="350" spc="60">
                <a:solidFill>
                  <a:srgbClr val="A8A8A8"/>
                </a:solidFill>
                <a:latin typeface="Times New Roman"/>
                <a:cs typeface="Times New Roman"/>
              </a:rPr>
              <a:t>k..-v</a:t>
            </a:r>
            <a:r>
              <a:rPr dirty="0" sz="350" spc="-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-10">
                <a:solidFill>
                  <a:srgbClr val="A8A8A8"/>
                </a:solidFill>
                <a:latin typeface="Times New Roman"/>
                <a:cs typeface="Times New Roman"/>
              </a:rPr>
              <a:t>howo </a:t>
            </a:r>
            <a:r>
              <a:rPr dirty="0" sz="350" spc="-5">
                <a:solidFill>
                  <a:srgbClr val="A8A8A8"/>
                </a:solidFill>
                <a:latin typeface="Times New Roman"/>
                <a:cs typeface="Times New Roman"/>
              </a:rPr>
              <a:t>to</a:t>
            </a:r>
            <a:r>
              <a:rPr dirty="0" sz="350" spc="6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35">
                <a:solidFill>
                  <a:srgbClr val="A8A8A8"/>
                </a:solidFill>
                <a:latin typeface="Times New Roman"/>
                <a:cs typeface="Times New Roman"/>
              </a:rPr>
              <a:t>KCMS</a:t>
            </a:r>
            <a:r>
              <a:rPr dirty="0" sz="350" spc="-3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25">
                <a:solidFill>
                  <a:srgbClr val="A8A8A8"/>
                </a:solidFill>
                <a:latin typeface="Times New Roman"/>
                <a:cs typeface="Times New Roman"/>
              </a:rPr>
              <a:t>-IK</a:t>
            </a:r>
            <a:endParaRPr sz="350">
              <a:latin typeface="Times New Roman"/>
              <a:cs typeface="Times New Roman"/>
            </a:endParaRPr>
          </a:p>
          <a:p>
            <a:pPr marL="12700">
              <a:lnSpc>
                <a:spcPts val="405"/>
              </a:lnSpc>
            </a:pPr>
            <a:r>
              <a:rPr dirty="0" sz="350" spc="45">
                <a:solidFill>
                  <a:srgbClr val="A8A8A8"/>
                </a:solidFill>
                <a:latin typeface="Arial"/>
                <a:cs typeface="Arial"/>
              </a:rPr>
              <a:t>.tt.ctrwly. </a:t>
            </a:r>
            <a:r>
              <a:rPr dirty="0" sz="350" spc="10">
                <a:solidFill>
                  <a:srgbClr val="A8A8A8"/>
                </a:solidFill>
                <a:latin typeface="Times New Roman"/>
                <a:cs typeface="Times New Roman"/>
              </a:rPr>
              <a:t>PrO\llden; </a:t>
            </a:r>
            <a:r>
              <a:rPr dirty="0" sz="400" spc="15">
                <a:solidFill>
                  <a:srgbClr val="A8A8A8"/>
                </a:solidFill>
                <a:latin typeface="Times New Roman"/>
                <a:cs typeface="Times New Roman"/>
              </a:rPr>
              <a:t>c,n  u•  </a:t>
            </a:r>
            <a:r>
              <a:rPr dirty="0" sz="300" spc="20">
                <a:solidFill>
                  <a:srgbClr val="A8A8A8"/>
                </a:solidFill>
                <a:latin typeface="Arial"/>
                <a:cs typeface="Arial"/>
              </a:rPr>
              <a:t>thl!li </a:t>
            </a:r>
            <a:r>
              <a:rPr dirty="0" sz="350" spc="30">
                <a:solidFill>
                  <a:srgbClr val="A8A8A8"/>
                </a:solidFill>
                <a:latin typeface="Times New Roman"/>
                <a:cs typeface="Times New Roman"/>
              </a:rPr>
              <a:t>sc:r.erung </a:t>
            </a:r>
            <a:r>
              <a:rPr dirty="0" sz="350" spc="35" i="1">
                <a:solidFill>
                  <a:srgbClr val="A8A8A8"/>
                </a:solidFill>
                <a:latin typeface="Arial"/>
                <a:cs typeface="Arial"/>
              </a:rPr>
              <a:t>tod </a:t>
            </a:r>
            <a:r>
              <a:rPr dirty="0" sz="350" spc="30" i="1">
                <a:solidFill>
                  <a:srgbClr val="A8A8A8"/>
                </a:solidFill>
                <a:latin typeface="Times New Roman"/>
                <a:cs typeface="Times New Roman"/>
              </a:rPr>
              <a:t>to </a:t>
            </a:r>
            <a:r>
              <a:rPr dirty="0" sz="300" spc="10">
                <a:solidFill>
                  <a:srgbClr val="A8A8A8"/>
                </a:solidFill>
                <a:latin typeface="Arial"/>
                <a:cs typeface="Arial"/>
              </a:rPr>
              <a:t>;a;d </a:t>
            </a:r>
            <a:r>
              <a:rPr dirty="0" sz="350" spc="25">
                <a:solidFill>
                  <a:srgbClr val="A8A8A8"/>
                </a:solidFill>
                <a:latin typeface="Times New Roman"/>
                <a:cs typeface="Times New Roman"/>
              </a:rPr>
              <a:t>UW.</a:t>
            </a:r>
            <a:r>
              <a:rPr dirty="0" sz="350" spc="1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400" spc="5">
                <a:solidFill>
                  <a:srgbClr val="A8A8A8"/>
                </a:solidFill>
                <a:latin typeface="Times New Roman"/>
                <a:cs typeface="Times New Roman"/>
              </a:rPr>
              <a:t>ra,sponsas.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79771" y="3140709"/>
            <a:ext cx="779145" cy="143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55">
                <a:solidFill>
                  <a:srgbClr val="A8A8A8"/>
                </a:solidFill>
                <a:latin typeface="Times New Roman"/>
                <a:cs typeface="Times New Roman"/>
              </a:rPr>
              <a:t>AS.Snlithot-Jtyofthl&gt;ljl</a:t>
            </a:r>
            <a:r>
              <a:rPr dirty="0" sz="350" spc="-4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45">
                <a:solidFill>
                  <a:srgbClr val="A8A8A8"/>
                </a:solidFill>
                <a:latin typeface="Times New Roman"/>
                <a:cs typeface="Times New Roman"/>
              </a:rPr>
              <a:t>l.lOI\.</a:t>
            </a:r>
            <a:endParaRPr sz="350">
              <a:latin typeface="Times New Roman"/>
              <a:cs typeface="Times New Roman"/>
            </a:endParaRPr>
          </a:p>
          <a:p>
            <a:pPr marL="69850">
              <a:lnSpc>
                <a:spcPct val="100000"/>
              </a:lnSpc>
              <a:spcBef>
                <a:spcPts val="180"/>
              </a:spcBef>
            </a:pPr>
            <a:r>
              <a:rPr dirty="0" sz="300">
                <a:solidFill>
                  <a:srgbClr val="A8A8A8"/>
                </a:solidFill>
                <a:latin typeface="Arial"/>
                <a:cs typeface="Arial"/>
              </a:rPr>
              <a:t>IS </a:t>
            </a:r>
            <a:r>
              <a:rPr dirty="0" sz="350">
                <a:solidFill>
                  <a:srgbClr val="A8A8A8"/>
                </a:solidFill>
                <a:latin typeface="Times New Roman"/>
                <a:cs typeface="Times New Roman"/>
              </a:rPr>
              <a:t>the  </a:t>
            </a:r>
            <a:r>
              <a:rPr dirty="0" sz="350" spc="15">
                <a:solidFill>
                  <a:srgbClr val="A8A8A8"/>
                </a:solidFill>
                <a:latin typeface="Arial"/>
                <a:cs typeface="Arial"/>
              </a:rPr>
              <a:t>older </a:t>
            </a:r>
            <a:r>
              <a:rPr dirty="0" sz="350" spc="45">
                <a:solidFill>
                  <a:srgbClr val="A8A8A8"/>
                </a:solidFill>
                <a:latin typeface="Arial"/>
                <a:cs typeface="Arial"/>
              </a:rPr>
              <a:t>alult</a:t>
            </a:r>
            <a:r>
              <a:rPr dirty="0" sz="350" spc="-50">
                <a:solidFill>
                  <a:srgbClr val="A8A8A8"/>
                </a:solidFill>
                <a:latin typeface="Arial"/>
                <a:cs typeface="Arial"/>
              </a:rPr>
              <a:t> </a:t>
            </a:r>
            <a:r>
              <a:rPr dirty="0" sz="350" spc="5">
                <a:solidFill>
                  <a:srgbClr val="A8A8A8"/>
                </a:solidFill>
                <a:latin typeface="Arial"/>
                <a:cs typeface="Arial"/>
              </a:rPr>
              <a:t>Silla </a:t>
            </a:r>
            <a:r>
              <a:rPr dirty="0" sz="300" spc="5">
                <a:solidFill>
                  <a:srgbClr val="A8A8A8"/>
                </a:solidFill>
                <a:latin typeface="Times New Roman"/>
                <a:cs typeface="Times New Roman"/>
              </a:rPr>
              <a:t>In </a:t>
            </a:r>
            <a:r>
              <a:rPr dirty="0" sz="350" spc="65">
                <a:solidFill>
                  <a:srgbClr val="A8A8A8"/>
                </a:solidFill>
                <a:latin typeface="Arial"/>
                <a:cs typeface="Arial"/>
              </a:rPr>
              <a:t>thn'</a:t>
            </a:r>
            <a:endParaRPr sz="3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73216" y="3241294"/>
            <a:ext cx="1328420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50" spc="135">
                <a:solidFill>
                  <a:srgbClr val="A8A8A8"/>
                </a:solidFill>
                <a:latin typeface="Times New Roman"/>
                <a:cs typeface="Times New Roman"/>
              </a:rPr>
              <a:t>IS</a:t>
            </a:r>
            <a:r>
              <a:rPr dirty="0" sz="350" spc="10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130">
                <a:solidFill>
                  <a:srgbClr val="A8A8A8"/>
                </a:solidFill>
                <a:latin typeface="Times New Roman"/>
                <a:cs typeface="Times New Roman"/>
              </a:rPr>
              <a:t>toryrfabu•hMoccun«lin;auing.Totnn</a:t>
            </a:r>
            <a:endParaRPr sz="350">
              <a:latin typeface="Times New Roman"/>
              <a:cs typeface="Times New Roman"/>
            </a:endParaRPr>
          </a:p>
          <a:p>
            <a:pPr algn="ctr" marR="15240">
              <a:lnSpc>
                <a:spcPct val="100000"/>
              </a:lnSpc>
              <a:spcBef>
                <a:spcPts val="35"/>
              </a:spcBef>
            </a:pPr>
            <a:r>
              <a:rPr dirty="0" sz="300" spc="50">
                <a:solidFill>
                  <a:srgbClr val="A8A8A8"/>
                </a:solidFill>
                <a:latin typeface="Arial"/>
                <a:cs typeface="Arial"/>
              </a:rPr>
              <a:t>Ca,wfaobtyor </a:t>
            </a:r>
            <a:r>
              <a:rPr dirty="0" sz="300" spc="40">
                <a:solidFill>
                  <a:srgbClr val="A8A8A8"/>
                </a:solidFill>
                <a:latin typeface="Arial"/>
                <a:cs typeface="Arial"/>
              </a:rPr>
              <a:t>RRt.ranwnt</a:t>
            </a:r>
            <a:r>
              <a:rPr dirty="0" sz="300" spc="-20">
                <a:solidFill>
                  <a:srgbClr val="A8A8A8"/>
                </a:solidFill>
                <a:latin typeface="Arial"/>
                <a:cs typeface="Arial"/>
              </a:rPr>
              <a:t> </a:t>
            </a:r>
            <a:r>
              <a:rPr dirty="0" sz="300" spc="65">
                <a:solidFill>
                  <a:srgbClr val="A8A8A8"/>
                </a:solidFill>
                <a:latin typeface="Arial"/>
                <a:cs typeface="Arial"/>
              </a:rPr>
              <a:t>home</a:t>
            </a:r>
            <a:endParaRPr sz="300">
              <a:latin typeface="Arial"/>
              <a:cs typeface="Arial"/>
            </a:endParaRPr>
          </a:p>
          <a:p>
            <a:pPr algn="ctr" marR="8890">
              <a:lnSpc>
                <a:spcPts val="455"/>
              </a:lnSpc>
              <a:spcBef>
                <a:spcPts val="90"/>
              </a:spcBef>
            </a:pPr>
            <a:r>
              <a:rPr dirty="0" sz="350" spc="10">
                <a:solidFill>
                  <a:srgbClr val="666464"/>
                </a:solidFill>
                <a:latin typeface="Arial"/>
                <a:cs typeface="Arial"/>
              </a:rPr>
              <a:t>Long</a:t>
            </a:r>
            <a:r>
              <a:rPr dirty="0" sz="350" spc="10">
                <a:solidFill>
                  <a:srgbClr val="7C7B7C"/>
                </a:solidFill>
                <a:latin typeface="Arial"/>
                <a:cs typeface="Arial"/>
              </a:rPr>
              <a:t>•</a:t>
            </a:r>
            <a:r>
              <a:rPr dirty="0" sz="350" spc="10">
                <a:solidFill>
                  <a:srgbClr val="666464"/>
                </a:solidFill>
                <a:latin typeface="Arial"/>
                <a:cs typeface="Arial"/>
              </a:rPr>
              <a:t>T.rm </a:t>
            </a:r>
            <a:r>
              <a:rPr dirty="0" sz="350" spc="80">
                <a:solidFill>
                  <a:srgbClr val="666464"/>
                </a:solidFill>
                <a:latin typeface="Arial"/>
                <a:cs typeface="Arial"/>
              </a:rPr>
              <a:t>C...</a:t>
            </a:r>
            <a:r>
              <a:rPr dirty="0" sz="350" spc="-25">
                <a:solidFill>
                  <a:srgbClr val="666464"/>
                </a:solidFill>
                <a:latin typeface="Arial"/>
                <a:cs typeface="Arial"/>
              </a:rPr>
              <a:t> </a:t>
            </a:r>
            <a:r>
              <a:rPr dirty="0" sz="350" spc="10">
                <a:solidFill>
                  <a:srgbClr val="666464"/>
                </a:solidFill>
                <a:latin typeface="Arial"/>
                <a:cs typeface="Arial"/>
              </a:rPr>
              <a:t>ACTlON </a:t>
            </a:r>
            <a:r>
              <a:rPr dirty="0" sz="400" spc="25">
                <a:solidFill>
                  <a:srgbClr val="666464"/>
                </a:solidFill>
                <a:latin typeface="Times New Roman"/>
                <a:cs typeface="Times New Roman"/>
              </a:rPr>
              <a:t>I.in.</a:t>
            </a:r>
            <a:endParaRPr sz="400">
              <a:latin typeface="Times New Roman"/>
              <a:cs typeface="Times New Roman"/>
            </a:endParaRPr>
          </a:p>
          <a:p>
            <a:pPr algn="ctr" marR="21590">
              <a:lnSpc>
                <a:spcPts val="395"/>
              </a:lnSpc>
            </a:pPr>
            <a:r>
              <a:rPr dirty="0" sz="350" spc="30">
                <a:solidFill>
                  <a:srgbClr val="978EAE"/>
                </a:solidFill>
                <a:latin typeface="Times New Roman"/>
                <a:cs typeface="Times New Roman"/>
              </a:rPr>
              <a:t>1-866-434-0144 </a:t>
            </a:r>
            <a:r>
              <a:rPr dirty="0" sz="350" spc="-20">
                <a:solidFill>
                  <a:srgbClr val="A8A8A8"/>
                </a:solidFill>
                <a:latin typeface="Times New Roman"/>
                <a:cs typeface="Times New Roman"/>
              </a:rPr>
              <a:t>I</a:t>
            </a:r>
            <a:r>
              <a:rPr dirty="0" sz="350" spc="2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45">
                <a:solidFill>
                  <a:srgbClr val="978EAE"/>
                </a:solidFill>
                <a:latin typeface="Times New Roman"/>
                <a:cs typeface="Times New Roman"/>
              </a:rPr>
              <a:t>www.,._lth.goY.on.a</a:t>
            </a:r>
            <a:endParaRPr sz="350">
              <a:latin typeface="Times New Roman"/>
              <a:cs typeface="Times New Roman"/>
            </a:endParaRPr>
          </a:p>
          <a:p>
            <a:pPr algn="ctr" marR="13335">
              <a:lnSpc>
                <a:spcPct val="100000"/>
              </a:lnSpc>
              <a:spcBef>
                <a:spcPts val="130"/>
              </a:spcBef>
            </a:pPr>
            <a:r>
              <a:rPr dirty="0" sz="400" spc="40">
                <a:solidFill>
                  <a:srgbClr val="666464"/>
                </a:solidFill>
                <a:latin typeface="Arial"/>
                <a:cs typeface="Arial"/>
              </a:rPr>
              <a:t>AKhment</a:t>
            </a:r>
            <a:r>
              <a:rPr dirty="0" sz="400" spc="-65">
                <a:solidFill>
                  <a:srgbClr val="666464"/>
                </a:solidFill>
                <a:latin typeface="Arial"/>
                <a:cs typeface="Arial"/>
              </a:rPr>
              <a:t> </a:t>
            </a:r>
            <a:r>
              <a:rPr dirty="0" sz="350" spc="45">
                <a:solidFill>
                  <a:srgbClr val="666464"/>
                </a:solidFill>
                <a:latin typeface="Times New Roman"/>
                <a:cs typeface="Times New Roman"/>
              </a:rPr>
              <a:t>HDmft </a:t>
            </a:r>
            <a:r>
              <a:rPr dirty="0" sz="350" spc="30">
                <a:solidFill>
                  <a:srgbClr val="666464"/>
                </a:solidFill>
                <a:latin typeface="Times New Roman"/>
                <a:cs typeface="Times New Roman"/>
              </a:rPr>
              <a:t>Re9Jliltory </a:t>
            </a:r>
            <a:r>
              <a:rPr dirty="0" sz="400" spc="5">
                <a:solidFill>
                  <a:srgbClr val="666464"/>
                </a:solidFill>
                <a:latin typeface="Arial"/>
                <a:cs typeface="Arial"/>
              </a:rPr>
              <a:t>Authority</a:t>
            </a:r>
            <a:endParaRPr sz="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81349" y="3338829"/>
            <a:ext cx="807720" cy="259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6675">
              <a:lnSpc>
                <a:spcPct val="100000"/>
              </a:lnSpc>
            </a:pPr>
            <a:r>
              <a:rPr dirty="0" sz="350" spc="60">
                <a:solidFill>
                  <a:srgbClr val="A8A8A8"/>
                </a:solidFill>
                <a:latin typeface="Times New Roman"/>
                <a:cs typeface="Times New Roman"/>
              </a:rPr>
              <a:t>151"1Wdw:.altr</a:t>
            </a:r>
            <a:r>
              <a:rPr dirty="0" sz="350" spc="-2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45">
                <a:solidFill>
                  <a:srgbClr val="A8A8A8"/>
                </a:solidFill>
                <a:latin typeface="Times New Roman"/>
                <a:cs typeface="Times New Roman"/>
              </a:rPr>
              <a:t>t•«IUl•..:f?</a:t>
            </a:r>
            <a:endParaRPr sz="350">
              <a:latin typeface="Times New Roman"/>
              <a:cs typeface="Times New Roman"/>
            </a:endParaRPr>
          </a:p>
          <a:p>
            <a:pPr marL="67945">
              <a:lnSpc>
                <a:spcPct val="100000"/>
              </a:lnSpc>
              <a:spcBef>
                <a:spcPts val="80"/>
              </a:spcBef>
            </a:pPr>
            <a:r>
              <a:rPr dirty="0" sz="400" spc="-5">
                <a:solidFill>
                  <a:srgbClr val="A8A8A8"/>
                </a:solidFill>
                <a:latin typeface="Arial"/>
                <a:cs typeface="Arial"/>
              </a:rPr>
              <a:t>H.asacrorninalofhtnceOttUrTl'IP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50" spc="-10">
                <a:solidFill>
                  <a:srgbClr val="A8A8A8"/>
                </a:solidFill>
                <a:latin typeface="Times New Roman"/>
                <a:cs typeface="Times New Roman"/>
              </a:rPr>
              <a:t>- </a:t>
            </a:r>
            <a:r>
              <a:rPr dirty="0" sz="35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60">
                <a:solidFill>
                  <a:srgbClr val="A8A8A8"/>
                </a:solidFill>
                <a:latin typeface="Times New Roman"/>
                <a:cs typeface="Times New Roman"/>
              </a:rPr>
              <a:t>Antlwreindicaon.tt.careg....,</a:t>
            </a:r>
            <a:endParaRPr sz="350">
              <a:latin typeface="Times New Roman"/>
              <a:cs typeface="Times New Roman"/>
            </a:endParaRPr>
          </a:p>
          <a:p>
            <a:pPr marL="69215">
              <a:lnSpc>
                <a:spcPct val="100000"/>
              </a:lnSpc>
              <a:spcBef>
                <a:spcPts val="10"/>
              </a:spcBef>
            </a:pPr>
            <a:r>
              <a:rPr dirty="0" sz="350" spc="20">
                <a:solidFill>
                  <a:srgbClr val="A8A8A8"/>
                </a:solidFill>
                <a:latin typeface="Arial"/>
                <a:cs typeface="Arial"/>
              </a:rPr>
              <a:t>needssupporr&gt;</a:t>
            </a:r>
            <a:endParaRPr sz="3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02253" y="4286504"/>
            <a:ext cx="1917064" cy="74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20">
                <a:solidFill>
                  <a:srgbClr val="6B6685"/>
                </a:solidFill>
                <a:latin typeface="Arial"/>
                <a:cs typeface="Arial"/>
              </a:rPr>
              <a:t>Does </a:t>
            </a:r>
            <a:r>
              <a:rPr dirty="0" sz="350" spc="445">
                <a:solidFill>
                  <a:srgbClr val="6B6685"/>
                </a:solidFill>
                <a:latin typeface="Arial"/>
                <a:cs typeface="Arial"/>
              </a:rPr>
              <a:t>h</a:t>
            </a:r>
            <a:r>
              <a:rPr dirty="0" sz="350" spc="-10">
                <a:solidFill>
                  <a:srgbClr val="6B6685"/>
                </a:solidFill>
                <a:latin typeface="Arial"/>
                <a:cs typeface="Arial"/>
              </a:rPr>
              <a:t> </a:t>
            </a:r>
            <a:r>
              <a:rPr dirty="0" sz="400" spc="-35">
                <a:solidFill>
                  <a:srgbClr val="6B6685"/>
                </a:solidFill>
                <a:latin typeface="Times New Roman"/>
                <a:cs typeface="Times New Roman"/>
              </a:rPr>
              <a:t>a</a:t>
            </a:r>
            <a:r>
              <a:rPr dirty="0" sz="400" spc="-35">
                <a:solidFill>
                  <a:srgbClr val="59468C"/>
                </a:solidFill>
                <a:latin typeface="Times New Roman"/>
                <a:cs typeface="Times New Roman"/>
              </a:rPr>
              <a:t>l</a:t>
            </a:r>
            <a:r>
              <a:rPr dirty="0" sz="400" spc="-35">
                <a:solidFill>
                  <a:srgbClr val="6B6685"/>
                </a:solidFill>
                <a:latin typeface="Times New Roman"/>
                <a:cs typeface="Times New Roman"/>
              </a:rPr>
              <a:t>t  </a:t>
            </a:r>
            <a:r>
              <a:rPr dirty="0" sz="400" spc="15">
                <a:solidFill>
                  <a:srgbClr val="6B6685"/>
                </a:solidFill>
                <a:latin typeface="Times New Roman"/>
                <a:cs typeface="Times New Roman"/>
              </a:rPr>
              <a:t>N111tc,omp,ft...c=yto,,.   </a:t>
            </a:r>
            <a:r>
              <a:rPr dirty="0" sz="400" spc="160">
                <a:solidFill>
                  <a:srgbClr val="6B6685"/>
                </a:solidFill>
                <a:latin typeface="Times New Roman"/>
                <a:cs typeface="Times New Roman"/>
              </a:rPr>
              <a:t>......,...td </a:t>
            </a:r>
            <a:r>
              <a:rPr dirty="0" sz="400" spc="25">
                <a:solidFill>
                  <a:srgbClr val="6B6685"/>
                </a:solidFill>
                <a:latin typeface="Arial"/>
                <a:cs typeface="Arial"/>
              </a:rPr>
              <a:t>ir,thetitwotion?</a:t>
            </a:r>
            <a:endParaRPr sz="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51362" y="4374642"/>
            <a:ext cx="1616710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40">
                <a:solidFill>
                  <a:srgbClr val="666464"/>
                </a:solidFill>
                <a:latin typeface="Times New Roman"/>
                <a:cs typeface="Times New Roman"/>
              </a:rPr>
              <a:t>W</a:t>
            </a:r>
            <a:r>
              <a:rPr dirty="0" sz="350" spc="40">
                <a:solidFill>
                  <a:srgbClr val="7C7B7C"/>
                </a:solidFill>
                <a:latin typeface="Times New Roman"/>
                <a:cs typeface="Times New Roman"/>
              </a:rPr>
              <a:t>ho </a:t>
            </a:r>
            <a:r>
              <a:rPr dirty="0" sz="300" spc="15" i="1">
                <a:solidFill>
                  <a:srgbClr val="7C7B7C"/>
                </a:solidFill>
                <a:latin typeface="Times New Roman"/>
                <a:cs typeface="Times New Roman"/>
              </a:rPr>
              <a:t>,;.at,</a:t>
            </a:r>
            <a:r>
              <a:rPr dirty="0" sz="300" spc="-25" i="1">
                <a:solidFill>
                  <a:srgbClr val="7C7B7C"/>
                </a:solidFill>
                <a:latin typeface="Times New Roman"/>
                <a:cs typeface="Times New Roman"/>
              </a:rPr>
              <a:t> </a:t>
            </a:r>
            <a:r>
              <a:rPr dirty="0" sz="350" spc="5">
                <a:solidFill>
                  <a:srgbClr val="7C7B7C"/>
                </a:solidFill>
                <a:latin typeface="Times New Roman"/>
                <a:cs typeface="Times New Roman"/>
              </a:rPr>
              <a:t>ASMSS</a:t>
            </a:r>
            <a:r>
              <a:rPr dirty="0" sz="350" spc="-25">
                <a:solidFill>
                  <a:srgbClr val="7C7B7C"/>
                </a:solidFill>
                <a:latin typeface="Times New Roman"/>
                <a:cs typeface="Times New Roman"/>
              </a:rPr>
              <a:t> </a:t>
            </a:r>
            <a:r>
              <a:rPr dirty="0" sz="350" spc="30">
                <a:solidFill>
                  <a:srgbClr val="7C7B7C"/>
                </a:solidFill>
                <a:latin typeface="Times New Roman"/>
                <a:cs typeface="Times New Roman"/>
              </a:rPr>
              <a:t>Cap,Kily?</a:t>
            </a:r>
            <a:r>
              <a:rPr dirty="0" sz="350" spc="-25">
                <a:solidFill>
                  <a:srgbClr val="7C7B7C"/>
                </a:solidFill>
                <a:latin typeface="Times New Roman"/>
                <a:cs typeface="Times New Roman"/>
              </a:rPr>
              <a:t> </a:t>
            </a:r>
            <a:r>
              <a:rPr dirty="0" sz="350" spc="229">
                <a:solidFill>
                  <a:srgbClr val="A8A8A8"/>
                </a:solidFill>
                <a:latin typeface="Times New Roman"/>
                <a:cs typeface="Times New Roman"/>
              </a:rPr>
              <a:t>Home</a:t>
            </a:r>
            <a:r>
              <a:rPr dirty="0" sz="350" spc="-1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400" spc="15">
                <a:solidFill>
                  <a:srgbClr val="A8A8A8"/>
                </a:solidFill>
                <a:latin typeface="Times New Roman"/>
                <a:cs typeface="Times New Roman"/>
              </a:rPr>
              <a:t>Commun«y</a:t>
            </a:r>
            <a:r>
              <a:rPr dirty="0" sz="40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10">
                <a:solidFill>
                  <a:srgbClr val="A8A8A8"/>
                </a:solidFill>
                <a:latin typeface="Times New Roman"/>
                <a:cs typeface="Times New Roman"/>
              </a:rPr>
              <a:t>C.e</a:t>
            </a:r>
            <a:r>
              <a:rPr dirty="0" sz="350" spc="6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290">
                <a:solidFill>
                  <a:srgbClr val="A8A8A8"/>
                </a:solidFill>
                <a:latin typeface="Times New Roman"/>
                <a:cs typeface="Times New Roman"/>
              </a:rPr>
              <a:t>Su</a:t>
            </a:r>
            <a:r>
              <a:rPr dirty="0" sz="350" spc="14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150">
                <a:solidFill>
                  <a:srgbClr val="A8A8A8"/>
                </a:solidFill>
                <a:latin typeface="Times New Roman"/>
                <a:cs typeface="Times New Roman"/>
              </a:rPr>
              <a:t>t</a:t>
            </a:r>
            <a:r>
              <a:rPr dirty="0" sz="350" spc="-2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450" spc="-20">
                <a:solidFill>
                  <a:srgbClr val="A8A8A8"/>
                </a:solidFill>
                <a:latin typeface="Arial"/>
                <a:cs typeface="Arial"/>
              </a:rPr>
              <a:t>s.r....c.s</a:t>
            </a:r>
            <a:endParaRPr sz="4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92956" y="4442205"/>
            <a:ext cx="1739264" cy="67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130">
                <a:solidFill>
                  <a:srgbClr val="A8A8A8"/>
                </a:solidFill>
                <a:latin typeface="Times New Roman"/>
                <a:cs typeface="Times New Roman"/>
              </a:rPr>
              <a:t>IJ)tac</a:t>
            </a:r>
            <a:r>
              <a:rPr dirty="0" sz="350" spc="7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95">
                <a:solidFill>
                  <a:srgbClr val="A8A8A8"/>
                </a:solidFill>
                <a:latin typeface="Times New Roman"/>
                <a:cs typeface="Times New Roman"/>
              </a:rPr>
              <a:t>t</a:t>
            </a:r>
            <a:r>
              <a:rPr dirty="0" sz="350" spc="-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265">
                <a:solidFill>
                  <a:srgbClr val="A8A8A8"/>
                </a:solidFill>
                <a:latin typeface="Arial"/>
                <a:cs typeface="Arial"/>
              </a:rPr>
              <a:t>dee</a:t>
            </a:r>
            <a:r>
              <a:rPr dirty="0" sz="350" spc="114">
                <a:solidFill>
                  <a:srgbClr val="A8A8A8"/>
                </a:solidFill>
                <a:latin typeface="Arial"/>
                <a:cs typeface="Arial"/>
              </a:rPr>
              <a:t> </a:t>
            </a:r>
            <a:r>
              <a:rPr dirty="0" sz="350" spc="40">
                <a:solidFill>
                  <a:srgbClr val="A8A8A8"/>
                </a:solidFill>
                <a:latin typeface="Arial"/>
                <a:cs typeface="Arial"/>
              </a:rPr>
              <a:t>.</a:t>
            </a:r>
            <a:r>
              <a:rPr dirty="0" sz="350" spc="40">
                <a:solidFill>
                  <a:srgbClr val="A8A8A8"/>
                </a:solidFill>
                <a:latin typeface="Times New Roman"/>
                <a:cs typeface="Times New Roman"/>
              </a:rPr>
              <a:t>C;apaotyAsMa,ors.</a:t>
            </a:r>
            <a:r>
              <a:rPr dirty="0" sz="350" spc="3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120">
                <a:solidFill>
                  <a:srgbClr val="A8A8A8"/>
                </a:solidFill>
                <a:latin typeface="Times New Roman"/>
                <a:cs typeface="Times New Roman"/>
              </a:rPr>
              <a:t>ums.Phyuoans.Ga&gt;auo.,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00747" y="4325620"/>
            <a:ext cx="54610" cy="321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770">
                <a:solidFill>
                  <a:srgbClr val="59468C"/>
                </a:solidFill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01212" y="4479035"/>
            <a:ext cx="502920" cy="15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25">
                <a:solidFill>
                  <a:srgbClr val="59468C"/>
                </a:solidFill>
                <a:latin typeface="Arial"/>
                <a:cs typeface="Arial"/>
              </a:rPr>
              <a:t>M</a:t>
            </a:r>
            <a:r>
              <a:rPr dirty="0" sz="850" spc="25">
                <a:solidFill>
                  <a:srgbClr val="6B6685"/>
                </a:solidFill>
                <a:latin typeface="Arial"/>
                <a:cs typeface="Arial"/>
              </a:rPr>
              <a:t>·</a:t>
            </a:r>
            <a:r>
              <a:rPr dirty="0" sz="850" spc="25">
                <a:solidFill>
                  <a:srgbClr val="59468C"/>
                </a:solidFill>
                <a:latin typeface="Arial"/>
                <a:cs typeface="Arial"/>
              </a:rPr>
              <a:t>i </a:t>
            </a:r>
            <a:r>
              <a:rPr dirty="0" sz="850" spc="-70">
                <a:solidFill>
                  <a:srgbClr val="59468C"/>
                </a:solidFill>
                <a:latin typeface="Arial"/>
                <a:cs typeface="Arial"/>
              </a:rPr>
              <a:t>lfh</a:t>
            </a:r>
            <a:r>
              <a:rPr dirty="0" sz="850" spc="25">
                <a:solidFill>
                  <a:srgbClr val="59468C"/>
                </a:solidFill>
                <a:latin typeface="Arial"/>
                <a:cs typeface="Arial"/>
              </a:rPr>
              <a:t> </a:t>
            </a:r>
            <a:r>
              <a:rPr dirty="0" sz="900" spc="-45" b="1">
                <a:solidFill>
                  <a:srgbClr val="59468C"/>
                </a:solidFill>
                <a:latin typeface="Times New Roman"/>
                <a:cs typeface="Times New Roman"/>
              </a:rPr>
              <a:t>,M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190279" y="4466335"/>
            <a:ext cx="259715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29" b="1">
                <a:solidFill>
                  <a:srgbClr val="8A2626"/>
                </a:solidFill>
                <a:latin typeface="Times New Roman"/>
                <a:cs typeface="Times New Roman"/>
              </a:rPr>
              <a:t>M</a:t>
            </a:r>
            <a:r>
              <a:rPr dirty="0" sz="900" spc="-120" b="1">
                <a:solidFill>
                  <a:srgbClr val="8A2626"/>
                </a:solidFill>
                <a:latin typeface="Times New Roman"/>
                <a:cs typeface="Times New Roman"/>
              </a:rPr>
              <a:t> </a:t>
            </a:r>
            <a:r>
              <a:rPr dirty="0" sz="1000" spc="-180">
                <a:solidFill>
                  <a:srgbClr val="8A2626"/>
                </a:solidFill>
                <a:latin typeface="Times New Roman"/>
                <a:cs typeface="Times New Roman"/>
              </a:rPr>
              <a:t>&lt;u;</a:t>
            </a:r>
            <a:r>
              <a:rPr dirty="0" sz="1000" spc="-180">
                <a:solidFill>
                  <a:srgbClr val="8E4141"/>
                </a:solidFill>
                <a:latin typeface="Times New Roman"/>
                <a:cs typeface="Times New Roman"/>
              </a:rPr>
              <a:t>...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416543" y="4339335"/>
            <a:ext cx="350520" cy="321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204" u="sng">
                <a:solidFill>
                  <a:srgbClr val="8A2626"/>
                </a:solidFill>
                <a:latin typeface="Times New Roman"/>
                <a:cs typeface="Times New Roman"/>
              </a:rPr>
              <a:t>,</a:t>
            </a:r>
            <a:r>
              <a:rPr dirty="0" sz="2000" spc="-210" u="sng">
                <a:solidFill>
                  <a:srgbClr val="8A2626"/>
                </a:solidFill>
                <a:latin typeface="Times New Roman"/>
                <a:cs typeface="Times New Roman"/>
              </a:rPr>
              <a:t> </a:t>
            </a:r>
            <a:r>
              <a:rPr dirty="0" sz="2000" spc="-300">
                <a:solidFill>
                  <a:srgbClr val="8A2626"/>
                </a:solidFill>
                <a:latin typeface="Times New Roman"/>
                <a:cs typeface="Times New Roman"/>
              </a:rPr>
              <a:t> </a:t>
            </a:r>
            <a:r>
              <a:rPr dirty="0" sz="2000" spc="-265" u="sng">
                <a:solidFill>
                  <a:srgbClr val="8A2626"/>
                </a:solidFill>
                <a:latin typeface="Times New Roman"/>
                <a:cs typeface="Times New Roman"/>
              </a:rPr>
              <a:t>,</a:t>
            </a:r>
            <a:r>
              <a:rPr dirty="0" sz="2000" spc="-430" u="sng">
                <a:solidFill>
                  <a:srgbClr val="8A2626"/>
                </a:solidFill>
                <a:latin typeface="Times New Roman"/>
                <a:cs typeface="Times New Roman"/>
              </a:rPr>
              <a:t>,</a:t>
            </a:r>
            <a:r>
              <a:rPr dirty="0" sz="2000" spc="-660" u="sng">
                <a:solidFill>
                  <a:srgbClr val="8E4141"/>
                </a:solidFill>
                <a:latin typeface="Times New Roman"/>
                <a:cs typeface="Times New Roman"/>
              </a:rPr>
              <a:t>1</a:t>
            </a:r>
            <a:r>
              <a:rPr dirty="0" sz="900" spc="-105" b="1" u="sng">
                <a:solidFill>
                  <a:srgbClr val="8A2626"/>
                </a:solidFill>
                <a:latin typeface="Times New Roman"/>
                <a:cs typeface="Times New Roman"/>
              </a:rPr>
              <a:t>,M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80796" y="4689602"/>
            <a:ext cx="787400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" spc="-30">
                <a:solidFill>
                  <a:srgbClr val="6B6685"/>
                </a:solidFill>
                <a:latin typeface="Arial"/>
                <a:cs typeface="Arial"/>
              </a:rPr>
              <a:t>IS</a:t>
            </a:r>
            <a:r>
              <a:rPr dirty="0" sz="300" spc="-30">
                <a:solidFill>
                  <a:srgbClr val="6B6685"/>
                </a:solidFill>
                <a:latin typeface="Arial"/>
                <a:cs typeface="Arial"/>
              </a:rPr>
              <a:t> </a:t>
            </a:r>
            <a:r>
              <a:rPr dirty="0" sz="300" spc="10">
                <a:solidFill>
                  <a:srgbClr val="6B6685"/>
                </a:solidFill>
                <a:latin typeface="Arial"/>
                <a:cs typeface="Arial"/>
              </a:rPr>
              <a:t> </a:t>
            </a:r>
            <a:r>
              <a:rPr dirty="0" sz="350" spc="-35">
                <a:solidFill>
                  <a:srgbClr val="6B6685"/>
                </a:solidFill>
                <a:latin typeface="Arial"/>
                <a:cs typeface="Arial"/>
              </a:rPr>
              <a:t>the</a:t>
            </a:r>
            <a:r>
              <a:rPr dirty="0" sz="350">
                <a:solidFill>
                  <a:srgbClr val="6B6685"/>
                </a:solidFill>
                <a:latin typeface="Arial"/>
                <a:cs typeface="Arial"/>
              </a:rPr>
              <a:t>  </a:t>
            </a:r>
            <a:r>
              <a:rPr dirty="0" sz="350" spc="-45">
                <a:solidFill>
                  <a:srgbClr val="6B6685"/>
                </a:solidFill>
                <a:latin typeface="Arial"/>
                <a:cs typeface="Arial"/>
              </a:rPr>
              <a:t> </a:t>
            </a:r>
            <a:r>
              <a:rPr dirty="0" sz="350" spc="-20">
                <a:solidFill>
                  <a:srgbClr val="6B6685"/>
                </a:solidFill>
                <a:latin typeface="Arial"/>
                <a:cs typeface="Arial"/>
              </a:rPr>
              <a:t>IWfMOI'</a:t>
            </a:r>
            <a:r>
              <a:rPr dirty="0" sz="350" spc="10">
                <a:solidFill>
                  <a:srgbClr val="6B6685"/>
                </a:solidFill>
                <a:latin typeface="Arial"/>
                <a:cs typeface="Arial"/>
              </a:rPr>
              <a:t> </a:t>
            </a:r>
            <a:r>
              <a:rPr dirty="0" sz="250" spc="-20">
                <a:solidFill>
                  <a:srgbClr val="6B6685"/>
                </a:solidFill>
                <a:latin typeface="Arial"/>
                <a:cs typeface="Arial"/>
              </a:rPr>
              <a:t>0#</a:t>
            </a:r>
            <a:r>
              <a:rPr dirty="0" sz="250">
                <a:solidFill>
                  <a:srgbClr val="6B6685"/>
                </a:solidFill>
                <a:latin typeface="Arial"/>
                <a:cs typeface="Arial"/>
              </a:rPr>
              <a:t> </a:t>
            </a:r>
            <a:r>
              <a:rPr dirty="0" sz="250" spc="-30">
                <a:solidFill>
                  <a:srgbClr val="6B6685"/>
                </a:solidFill>
                <a:latin typeface="Arial"/>
                <a:cs typeface="Arial"/>
              </a:rPr>
              <a:t> </a:t>
            </a:r>
            <a:r>
              <a:rPr dirty="0" sz="850" spc="170">
                <a:solidFill>
                  <a:srgbClr val="6B6685"/>
                </a:solidFill>
                <a:latin typeface="Times New Roman"/>
                <a:cs typeface="Times New Roman"/>
              </a:rPr>
              <a:t>"-°</a:t>
            </a:r>
            <a:r>
              <a:rPr dirty="0" sz="850" spc="75">
                <a:solidFill>
                  <a:srgbClr val="6B6685"/>
                </a:solidFill>
                <a:latin typeface="Times New Roman"/>
                <a:cs typeface="Times New Roman"/>
              </a:rPr>
              <a:t>'</a:t>
            </a:r>
            <a:r>
              <a:rPr dirty="0" sz="300" spc="50">
                <a:solidFill>
                  <a:srgbClr val="6B6685"/>
                </a:solidFill>
                <a:latin typeface="Arial"/>
                <a:cs typeface="Arial"/>
              </a:rPr>
              <a:t>Attorney</a:t>
            </a:r>
            <a:endParaRPr sz="3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698885" y="4792471"/>
            <a:ext cx="951865" cy="74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45">
                <a:solidFill>
                  <a:srgbClr val="6B6685"/>
                </a:solidFill>
                <a:latin typeface="Arial"/>
                <a:cs typeface="Arial"/>
              </a:rPr>
              <a:t>wlling,lcom.ntlng</a:t>
            </a:r>
            <a:r>
              <a:rPr dirty="0" sz="350" spc="-40">
                <a:solidFill>
                  <a:srgbClr val="6B6685"/>
                </a:solidFill>
                <a:latin typeface="Arial"/>
                <a:cs typeface="Arial"/>
              </a:rPr>
              <a:t> </a:t>
            </a:r>
            <a:r>
              <a:rPr dirty="0" sz="400" spc="100">
                <a:solidFill>
                  <a:srgbClr val="6B6685"/>
                </a:solidFill>
                <a:latin typeface="Times New Roman"/>
                <a:cs typeface="Times New Roman"/>
              </a:rPr>
              <a:t>to</a:t>
            </a:r>
            <a:r>
              <a:rPr dirty="0" sz="350" spc="100">
                <a:solidFill>
                  <a:srgbClr val="6B6685"/>
                </a:solidFill>
                <a:latin typeface="Times New Roman"/>
                <a:cs typeface="Times New Roman"/>
              </a:rPr>
              <a:t>r-.fw</a:t>
            </a:r>
            <a:r>
              <a:rPr dirty="0" sz="350" spc="-5">
                <a:solidFill>
                  <a:srgbClr val="6B6685"/>
                </a:solidFill>
                <a:latin typeface="Times New Roman"/>
                <a:cs typeface="Times New Roman"/>
              </a:rPr>
              <a:t> </a:t>
            </a:r>
            <a:r>
              <a:rPr dirty="0" sz="350" spc="45">
                <a:solidFill>
                  <a:srgbClr val="6B6685"/>
                </a:solidFill>
                <a:latin typeface="Arial"/>
                <a:cs typeface="Arial"/>
              </a:rPr>
              <a:t>auisunce7</a:t>
            </a:r>
            <a:endParaRPr sz="3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18972" y="4876312"/>
            <a:ext cx="493395" cy="38735"/>
          </a:xfrm>
          <a:custGeom>
            <a:avLst/>
            <a:gdLst/>
            <a:ahLst/>
            <a:cxnLst/>
            <a:rect l="l" t="t" r="r" b="b"/>
            <a:pathLst>
              <a:path w="493395" h="38735">
                <a:moveTo>
                  <a:pt x="0" y="0"/>
                </a:moveTo>
                <a:lnTo>
                  <a:pt x="492937" y="0"/>
                </a:lnTo>
                <a:lnTo>
                  <a:pt x="492937" y="38613"/>
                </a:lnTo>
                <a:lnTo>
                  <a:pt x="0" y="38613"/>
                </a:lnTo>
                <a:lnTo>
                  <a:pt x="0" y="0"/>
                </a:lnTo>
                <a:close/>
              </a:path>
            </a:pathLst>
          </a:custGeom>
          <a:solidFill>
            <a:srgbClr val="DBE6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247094" y="4876312"/>
            <a:ext cx="346075" cy="60960"/>
          </a:xfrm>
          <a:custGeom>
            <a:avLst/>
            <a:gdLst/>
            <a:ahLst/>
            <a:cxnLst/>
            <a:rect l="l" t="t" r="r" b="b"/>
            <a:pathLst>
              <a:path w="346075" h="60960">
                <a:moveTo>
                  <a:pt x="0" y="0"/>
                </a:moveTo>
                <a:lnTo>
                  <a:pt x="345766" y="0"/>
                </a:lnTo>
                <a:lnTo>
                  <a:pt x="345766" y="60641"/>
                </a:lnTo>
                <a:lnTo>
                  <a:pt x="0" y="60641"/>
                </a:lnTo>
                <a:lnTo>
                  <a:pt x="0" y="0"/>
                </a:lnTo>
                <a:close/>
              </a:path>
            </a:pathLst>
          </a:custGeom>
          <a:solidFill>
            <a:srgbClr val="DBE6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6706272" y="4878070"/>
            <a:ext cx="933450" cy="66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10">
                <a:solidFill>
                  <a:srgbClr val="A8A8A8"/>
                </a:solidFill>
                <a:latin typeface="Arial"/>
                <a:cs typeface="Arial"/>
              </a:rPr>
              <a:t>0SCuss </a:t>
            </a:r>
            <a:r>
              <a:rPr dirty="0" sz="300" spc="15">
                <a:solidFill>
                  <a:srgbClr val="A8A8A8"/>
                </a:solidFill>
                <a:latin typeface="Arial"/>
                <a:cs typeface="Arial"/>
              </a:rPr>
              <a:t>c,pt,0nS. </a:t>
            </a:r>
            <a:r>
              <a:rPr dirty="0" sz="300" spc="10">
                <a:solidFill>
                  <a:srgbClr val="A8A8A8"/>
                </a:solidFill>
                <a:latin typeface="Arial"/>
                <a:cs typeface="Arial"/>
              </a:rPr>
              <a:t>OSNSS </a:t>
            </a:r>
            <a:r>
              <a:rPr dirty="0" sz="300" spc="15" i="1">
                <a:solidFill>
                  <a:srgbClr val="7B91A0"/>
                </a:solidFill>
                <a:latin typeface="Arial"/>
                <a:cs typeface="Arial"/>
              </a:rPr>
              <a:t>r</a:t>
            </a:r>
            <a:r>
              <a:rPr dirty="0" sz="300" spc="15" i="1">
                <a:solidFill>
                  <a:srgbClr val="A8A8A8"/>
                </a:solidFill>
                <a:latin typeface="Arial"/>
                <a:cs typeface="Arial"/>
              </a:rPr>
              <a:t>lSks,</a:t>
            </a:r>
            <a:r>
              <a:rPr dirty="0" sz="300" spc="-70" i="1">
                <a:solidFill>
                  <a:srgbClr val="A8A8A8"/>
                </a:solidFill>
                <a:latin typeface="Arial"/>
                <a:cs typeface="Arial"/>
              </a:rPr>
              <a:t> </a:t>
            </a:r>
            <a:r>
              <a:rPr dirty="0" sz="350" spc="15" i="1">
                <a:solidFill>
                  <a:srgbClr val="A8A8A8"/>
                </a:solidFill>
                <a:latin typeface="Arial"/>
                <a:cs typeface="Arial"/>
              </a:rPr>
              <a:t>ond </a:t>
            </a:r>
            <a:r>
              <a:rPr dirty="0" sz="350" spc="35">
                <a:solidFill>
                  <a:srgbClr val="A8A8A8"/>
                </a:solidFill>
                <a:latin typeface="Arial"/>
                <a:cs typeface="Arial"/>
              </a:rPr>
              <a:t>a:nsder</a:t>
            </a:r>
            <a:endParaRPr sz="3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675234" y="4914925"/>
            <a:ext cx="810260" cy="77470"/>
          </a:xfrm>
          <a:custGeom>
            <a:avLst/>
            <a:gdLst/>
            <a:ahLst/>
            <a:cxnLst/>
            <a:rect l="l" t="t" r="r" b="b"/>
            <a:pathLst>
              <a:path w="810259" h="77470">
                <a:moveTo>
                  <a:pt x="0" y="0"/>
                </a:moveTo>
                <a:lnTo>
                  <a:pt x="810082" y="0"/>
                </a:lnTo>
                <a:lnTo>
                  <a:pt x="810082" y="76934"/>
                </a:lnTo>
                <a:lnTo>
                  <a:pt x="0" y="76934"/>
                </a:lnTo>
                <a:lnTo>
                  <a:pt x="0" y="0"/>
                </a:lnTo>
                <a:close/>
              </a:path>
            </a:pathLst>
          </a:custGeom>
          <a:solidFill>
            <a:srgbClr val="DBE6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6662534" y="4917185"/>
            <a:ext cx="1042669" cy="8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20">
                <a:solidFill>
                  <a:srgbClr val="A8A8A8"/>
                </a:solidFill>
                <a:latin typeface="Arial"/>
                <a:cs typeface="Arial"/>
              </a:rPr>
              <a:t>pn,,oey </a:t>
            </a:r>
            <a:r>
              <a:rPr dirty="0" sz="450" spc="30">
                <a:solidFill>
                  <a:srgbClr val="A8A8A8"/>
                </a:solidFill>
                <a:latin typeface="Times New Roman"/>
                <a:cs typeface="Times New Roman"/>
              </a:rPr>
              <a:t>mun </a:t>
            </a:r>
            <a:r>
              <a:rPr dirty="0" sz="350" spc="20" i="1">
                <a:solidFill>
                  <a:srgbClr val="A8A8A8"/>
                </a:solidFill>
                <a:latin typeface="Times New Roman"/>
                <a:cs typeface="Times New Roman"/>
              </a:rPr>
              <a:t>ard </a:t>
            </a:r>
            <a:r>
              <a:rPr dirty="0" sz="350" spc="50" i="1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400" spc="110">
                <a:solidFill>
                  <a:srgbClr val="A8A8A8"/>
                </a:solidFill>
                <a:latin typeface="Times New Roman"/>
                <a:cs typeface="Times New Roman"/>
              </a:rPr>
              <a:t>tlO"l</a:t>
            </a:r>
            <a:r>
              <a:rPr dirty="0" sz="350" spc="110">
                <a:solidFill>
                  <a:srgbClr val="A8A8A8"/>
                </a:solidFill>
                <a:latin typeface="Arial"/>
                <a:cs typeface="Arial"/>
              </a:rPr>
              <a:t>,ra,p,e!*"</a:t>
            </a:r>
            <a:r>
              <a:rPr dirty="0" sz="300" spc="110">
                <a:solidFill>
                  <a:srgbClr val="A8A8A8"/>
                </a:solidFill>
                <a:latin typeface="Arial"/>
                <a:cs typeface="Arial"/>
              </a:rPr>
              <a:t>.is</a:t>
            </a:r>
            <a:endParaRPr sz="3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308288" y="4372864"/>
            <a:ext cx="310515" cy="692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355">
                <a:solidFill>
                  <a:srgbClr val="8A2626"/>
                </a:solidFill>
                <a:latin typeface="Times New Roman"/>
                <a:cs typeface="Times New Roman"/>
              </a:rPr>
              <a:t>.,.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354265" y="4506976"/>
            <a:ext cx="310515" cy="692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355">
                <a:solidFill>
                  <a:srgbClr val="8A2626"/>
                </a:solidFill>
                <a:latin typeface="Times New Roman"/>
                <a:cs typeface="Times New Roman"/>
              </a:rPr>
              <a:t>.,.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152576" y="5030470"/>
            <a:ext cx="655955" cy="290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175">
              <a:lnSpc>
                <a:spcPts val="390"/>
              </a:lnSpc>
            </a:pPr>
            <a:r>
              <a:rPr dirty="0" sz="350" spc="25">
                <a:solidFill>
                  <a:srgbClr val="A8A8A8"/>
                </a:solidFill>
                <a:latin typeface="Arial"/>
                <a:cs typeface="Arial"/>
              </a:rPr>
              <a:t>Olsc\.ll$o:inotrnsaboutUW</a:t>
            </a:r>
            <a:endParaRPr sz="350">
              <a:latin typeface="Arial"/>
              <a:cs typeface="Arial"/>
            </a:endParaRPr>
          </a:p>
          <a:p>
            <a:pPr algn="ctr">
              <a:lnSpc>
                <a:spcPts val="450"/>
              </a:lnSpc>
            </a:pPr>
            <a:r>
              <a:rPr dirty="0" sz="400" spc="35">
                <a:solidFill>
                  <a:srgbClr val="A8A8A8"/>
                </a:solidFill>
                <a:latin typeface="Times New Roman"/>
                <a:cs typeface="Times New Roman"/>
              </a:rPr>
              <a:t>wruors'wt.tyand</a:t>
            </a:r>
            <a:r>
              <a:rPr dirty="0" sz="400" spc="-2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55">
                <a:solidFill>
                  <a:srgbClr val="A8A8A8"/>
                </a:solidFill>
                <a:latin typeface="Arial"/>
                <a:cs typeface="Arial"/>
              </a:rPr>
              <a:t>nsbw,th;</a:t>
            </a:r>
            <a:endParaRPr sz="350">
              <a:latin typeface="Arial"/>
              <a:cs typeface="Arial"/>
            </a:endParaRPr>
          </a:p>
          <a:p>
            <a:pPr algn="ctr" marL="81280" marR="72390" indent="-4445">
              <a:lnSpc>
                <a:spcPts val="409"/>
              </a:lnSpc>
              <a:spcBef>
                <a:spcPts val="145"/>
              </a:spcBef>
            </a:pPr>
            <a:r>
              <a:rPr dirty="0" sz="350" spc="55">
                <a:solidFill>
                  <a:srgbClr val="666464"/>
                </a:solidFill>
                <a:latin typeface="Times New Roman"/>
                <a:cs typeface="Times New Roman"/>
              </a:rPr>
              <a:t>Offial'olthePublk  </a:t>
            </a:r>
            <a:r>
              <a:rPr dirty="0" sz="350" spc="70">
                <a:solidFill>
                  <a:srgbClr val="666464"/>
                </a:solidFill>
                <a:latin typeface="Times New Roman"/>
                <a:cs typeface="Times New Roman"/>
              </a:rPr>
              <a:t>CworduonandTrus­</a:t>
            </a:r>
            <a:endParaRPr sz="35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  <a:spcBef>
                <a:spcPts val="25"/>
              </a:spcBef>
            </a:pPr>
            <a:r>
              <a:rPr dirty="0" sz="300" spc="45" b="1">
                <a:solidFill>
                  <a:srgbClr val="978EAE"/>
                </a:solidFill>
                <a:latin typeface="Arial"/>
                <a:cs typeface="Arial"/>
              </a:rPr>
              <a:t>&gt;-800-'66--0nS</a:t>
            </a:r>
            <a:endParaRPr sz="3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024522" y="5350509"/>
            <a:ext cx="914400" cy="216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2700">
              <a:lnSpc>
                <a:spcPct val="100000"/>
              </a:lnSpc>
              <a:tabLst>
                <a:tab pos="560070" algn="l"/>
              </a:tabLst>
            </a:pPr>
            <a:r>
              <a:rPr dirty="0" sz="350" spc="-15">
                <a:solidFill>
                  <a:srgbClr val="666464"/>
                </a:solidFill>
                <a:latin typeface="Arial"/>
                <a:cs typeface="Arial"/>
              </a:rPr>
              <a:t>L.on</a:t>
            </a:r>
            <a:r>
              <a:rPr dirty="0" sz="350" spc="-15">
                <a:solidFill>
                  <a:srgbClr val="7C7B7C"/>
                </a:solidFill>
                <a:latin typeface="Arial"/>
                <a:cs typeface="Arial"/>
              </a:rPr>
              <a:t>-</a:t>
            </a:r>
            <a:r>
              <a:rPr dirty="0" sz="350" spc="-15">
                <a:solidFill>
                  <a:srgbClr val="666464"/>
                </a:solidFill>
                <a:latin typeface="Arial"/>
                <a:cs typeface="Arial"/>
              </a:rPr>
              <a:t>gT	</a:t>
            </a:r>
            <a:r>
              <a:rPr dirty="0" sz="350">
                <a:solidFill>
                  <a:srgbClr val="666464"/>
                </a:solidFill>
                <a:latin typeface="Arial"/>
                <a:cs typeface="Arial"/>
              </a:rPr>
              <a:t>Une</a:t>
            </a:r>
            <a:endParaRPr sz="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0">
              <a:latin typeface="Times New Roman"/>
              <a:cs typeface="Times New Roman"/>
            </a:endParaRPr>
          </a:p>
          <a:p>
            <a:pPr algn="ctr" marL="12700" marR="5080">
              <a:lnSpc>
                <a:spcPts val="380"/>
              </a:lnSpc>
            </a:pPr>
            <a:r>
              <a:rPr dirty="0" sz="350" spc="170">
                <a:solidFill>
                  <a:srgbClr val="666464"/>
                </a:solidFill>
                <a:latin typeface="Times New Roman"/>
                <a:cs typeface="Times New Roman"/>
              </a:rPr>
              <a:t>Aethm.-,tHoma</a:t>
            </a:r>
            <a:r>
              <a:rPr dirty="0" sz="350" spc="65">
                <a:solidFill>
                  <a:srgbClr val="666464"/>
                </a:solidFill>
                <a:latin typeface="Times New Roman"/>
                <a:cs typeface="Times New Roman"/>
              </a:rPr>
              <a:t> </a:t>
            </a:r>
            <a:r>
              <a:rPr dirty="0" sz="350" spc="130">
                <a:solidFill>
                  <a:srgbClr val="666464"/>
                </a:solidFill>
                <a:latin typeface="Times New Roman"/>
                <a:cs typeface="Times New Roman"/>
              </a:rPr>
              <a:t>Autt..ity </a:t>
            </a:r>
            <a:r>
              <a:rPr dirty="0" sz="350" spc="90">
                <a:solidFill>
                  <a:srgbClr val="666464"/>
                </a:solidFill>
                <a:latin typeface="Times New Roman"/>
                <a:cs typeface="Times New Roman"/>
              </a:rPr>
              <a:t> </a:t>
            </a:r>
            <a:r>
              <a:rPr dirty="0" sz="350">
                <a:solidFill>
                  <a:srgbClr val="978EAE"/>
                </a:solidFill>
                <a:latin typeface="Times New Roman"/>
                <a:cs typeface="Times New Roman"/>
              </a:rPr>
              <a:t>l-8:SS-2'1S-7472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34702" y="5179821"/>
            <a:ext cx="391795" cy="66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5">
                <a:solidFill>
                  <a:srgbClr val="7C7B7C"/>
                </a:solidFill>
                <a:latin typeface="Arial"/>
                <a:cs typeface="Arial"/>
              </a:rPr>
              <a:t>M,ke  </a:t>
            </a:r>
            <a:r>
              <a:rPr dirty="0" sz="350">
                <a:solidFill>
                  <a:srgbClr val="7C7B7C"/>
                </a:solidFill>
                <a:latin typeface="Arial"/>
                <a:cs typeface="Arial"/>
              </a:rPr>
              <a:t>rflWfnolS</a:t>
            </a:r>
            <a:r>
              <a:rPr dirty="0" sz="350" spc="-35">
                <a:solidFill>
                  <a:srgbClr val="7C7B7C"/>
                </a:solidFill>
                <a:latin typeface="Arial"/>
                <a:cs typeface="Arial"/>
              </a:rPr>
              <a:t> </a:t>
            </a:r>
            <a:r>
              <a:rPr dirty="0" sz="350" spc="-5">
                <a:solidFill>
                  <a:srgbClr val="666464"/>
                </a:solidFill>
                <a:latin typeface="Arial"/>
                <a:cs typeface="Arial"/>
              </a:rPr>
              <a:t>to</a:t>
            </a:r>
            <a:endParaRPr sz="3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603814" y="5292852"/>
            <a:ext cx="455930" cy="5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" spc="80">
                <a:solidFill>
                  <a:srgbClr val="7C7B7C"/>
                </a:solidFill>
                <a:latin typeface="Arial"/>
                <a:cs typeface="Arial"/>
              </a:rPr>
              <a:t>a,</a:t>
            </a:r>
            <a:r>
              <a:rPr dirty="0" sz="300" spc="30">
                <a:solidFill>
                  <a:srgbClr val="7C7B7C"/>
                </a:solidFill>
                <a:latin typeface="Arial"/>
                <a:cs typeface="Arial"/>
              </a:rPr>
              <a:t> </a:t>
            </a:r>
            <a:r>
              <a:rPr dirty="0" sz="300" spc="145">
                <a:solidFill>
                  <a:srgbClr val="7C7B7C"/>
                </a:solidFill>
                <a:latin typeface="Arial"/>
                <a:cs typeface="Arial"/>
              </a:rPr>
              <a:t>nsisu,nce</a:t>
            </a:r>
            <a:endParaRPr sz="3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14159" y="4874767"/>
            <a:ext cx="407670" cy="631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dirty="0" sz="4000">
                <a:solidFill>
                  <a:srgbClr val="7C7B7C"/>
                </a:solidFill>
                <a:latin typeface="Times New Roman"/>
                <a:cs typeface="Times New Roman"/>
              </a:rPr>
              <a:t>-</a:t>
            </a:r>
            <a:r>
              <a:rPr dirty="0" sz="4000" spc="-1190">
                <a:solidFill>
                  <a:srgbClr val="7C7B7C"/>
                </a:solidFill>
                <a:latin typeface="Times New Roman"/>
                <a:cs typeface="Times New Roman"/>
              </a:rPr>
              <a:t>­</a:t>
            </a:r>
            <a:r>
              <a:rPr dirty="0" sz="350" spc="20">
                <a:solidFill>
                  <a:srgbClr val="7C7B7C"/>
                </a:solidFill>
                <a:latin typeface="Arial"/>
                <a:cs typeface="Arial"/>
              </a:rPr>
              <a:t>fvocat</a:t>
            </a:r>
            <a:r>
              <a:rPr dirty="0" sz="350" spc="-844">
                <a:solidFill>
                  <a:srgbClr val="7C7B7C"/>
                </a:solidFill>
                <a:latin typeface="Arial"/>
                <a:cs typeface="Arial"/>
              </a:rPr>
              <a:t>e</a:t>
            </a:r>
            <a:r>
              <a:rPr dirty="0" sz="350" spc="-245">
                <a:solidFill>
                  <a:srgbClr val="7C7B7C"/>
                </a:solidFill>
                <a:latin typeface="Arial"/>
                <a:cs typeface="Arial"/>
              </a:rPr>
              <a:t>d</a:t>
            </a:r>
            <a:r>
              <a:rPr dirty="0" sz="350" spc="-484">
                <a:solidFill>
                  <a:srgbClr val="7C7B7C"/>
                </a:solidFill>
                <a:latin typeface="Arial"/>
                <a:cs typeface="Arial"/>
              </a:rPr>
              <a:t>M</a:t>
            </a:r>
            <a:r>
              <a:rPr dirty="0" sz="350" spc="-600">
                <a:solidFill>
                  <a:srgbClr val="7C7B7C"/>
                </a:solidFill>
                <a:latin typeface="Arial"/>
                <a:cs typeface="Arial"/>
              </a:rPr>
              <a:t>n</a:t>
            </a:r>
            <a:r>
              <a:rPr dirty="0" sz="350" spc="204">
                <a:solidFill>
                  <a:srgbClr val="7C7B7C"/>
                </a:solidFill>
                <a:latin typeface="Arial"/>
                <a:cs typeface="Arial"/>
              </a:rPr>
              <a:t>a</a:t>
            </a:r>
            <a:r>
              <a:rPr dirty="0" sz="350">
                <a:solidFill>
                  <a:srgbClr val="7C7B7C"/>
                </a:solidFill>
                <a:latin typeface="Arial"/>
                <a:cs typeface="Arial"/>
              </a:rPr>
              <a:t>	</a:t>
            </a:r>
            <a:r>
              <a:rPr dirty="0" sz="300" spc="-150">
                <a:solidFill>
                  <a:srgbClr val="7C7B7C"/>
                </a:solidFill>
                <a:latin typeface="Times New Roman"/>
                <a:cs typeface="Times New Roman"/>
              </a:rPr>
              <a:t>M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805247" y="5388376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641"/>
                </a:lnTo>
              </a:path>
            </a:pathLst>
          </a:custGeom>
          <a:ln w="12312">
            <a:solidFill>
              <a:srgbClr val="DBE6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6598570" y="5390133"/>
            <a:ext cx="476250" cy="67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" spc="10">
                <a:solidFill>
                  <a:srgbClr val="7C7B7C"/>
                </a:solidFill>
                <a:latin typeface="Arial"/>
                <a:cs typeface="Arial"/>
              </a:rPr>
              <a:t>raqulred </a:t>
            </a:r>
            <a:r>
              <a:rPr dirty="0" sz="350" spc="5">
                <a:solidFill>
                  <a:srgbClr val="A8A8A8"/>
                </a:solidFill>
                <a:latin typeface="Arial"/>
                <a:cs typeface="Arial"/>
              </a:rPr>
              <a:t>. </a:t>
            </a:r>
            <a:r>
              <a:rPr dirty="0" sz="350" spc="10">
                <a:solidFill>
                  <a:srgbClr val="A8A8A8"/>
                </a:solidFill>
                <a:latin typeface="Times New Roman"/>
                <a:cs typeface="Times New Roman"/>
              </a:rPr>
              <a:t>(SN</a:t>
            </a:r>
            <a:r>
              <a:rPr dirty="0" sz="350" spc="3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5">
                <a:solidFill>
                  <a:srgbClr val="A8A8A8"/>
                </a:solidFill>
                <a:latin typeface="Arial"/>
                <a:cs typeface="Arial"/>
              </a:rPr>
              <a:t>list.mg</a:t>
            </a:r>
            <a:endParaRPr sz="3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598539" y="5231383"/>
            <a:ext cx="42545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solidFill>
                  <a:srgbClr val="A8A8A8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615366" y="5231383"/>
            <a:ext cx="59055" cy="16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20">
                <a:solidFill>
                  <a:srgbClr val="A8A8A8"/>
                </a:solidFill>
                <a:latin typeface="Times New Roman"/>
                <a:cs typeface="Times New Roman"/>
              </a:rPr>
              <a:t>,,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672833" y="5490464"/>
            <a:ext cx="324485" cy="74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" spc="140">
                <a:solidFill>
                  <a:srgbClr val="A8A8A8"/>
                </a:solidFill>
                <a:latin typeface="Times New Roman"/>
                <a:cs typeface="Times New Roman"/>
              </a:rPr>
              <a:t>onnext</a:t>
            </a:r>
            <a:r>
              <a:rPr dirty="0" sz="400" spc="-1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400" spc="100">
                <a:solidFill>
                  <a:srgbClr val="A8A8A8"/>
                </a:solidFill>
                <a:latin typeface="Times New Roman"/>
                <a:cs typeface="Times New Roman"/>
              </a:rPr>
              <a:t>I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204506" y="5181112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641"/>
                </a:lnTo>
              </a:path>
            </a:pathLst>
          </a:custGeom>
          <a:ln w="24625">
            <a:solidFill>
              <a:srgbClr val="DBE6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7174172" y="5186497"/>
            <a:ext cx="719455" cy="337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375"/>
              </a:lnSpc>
            </a:pPr>
            <a:r>
              <a:rPr dirty="0" sz="350" spc="25">
                <a:solidFill>
                  <a:srgbClr val="A8A8A8"/>
                </a:solidFill>
                <a:latin typeface="Arial"/>
                <a:cs typeface="Arial"/>
              </a:rPr>
              <a:t>IfPOA</a:t>
            </a:r>
            <a:r>
              <a:rPr dirty="0" sz="350" spc="-70">
                <a:solidFill>
                  <a:srgbClr val="A8A8A8"/>
                </a:solidFill>
                <a:latin typeface="Arial"/>
                <a:cs typeface="Arial"/>
              </a:rPr>
              <a:t> </a:t>
            </a:r>
            <a:r>
              <a:rPr dirty="0" sz="350" spc="30">
                <a:solidFill>
                  <a:srgbClr val="A8A8A8"/>
                </a:solidFill>
                <a:latin typeface="Arial"/>
                <a:cs typeface="Arial"/>
              </a:rPr>
              <a:t>teflJSH</a:t>
            </a:r>
            <a:r>
              <a:rPr dirty="0" sz="300" spc="30">
                <a:solidFill>
                  <a:srgbClr val="A8A8A8"/>
                </a:solidFill>
                <a:latin typeface="Times New Roman"/>
                <a:cs typeface="Times New Roman"/>
              </a:rPr>
              <a:t>MfYICK </a:t>
            </a:r>
            <a:r>
              <a:rPr dirty="0" sz="300" spc="40">
                <a:solidFill>
                  <a:srgbClr val="A8A8A8"/>
                </a:solidFill>
                <a:latin typeface="Arial"/>
                <a:cs typeface="Arial"/>
              </a:rPr>
              <a:t>and </a:t>
            </a:r>
            <a:r>
              <a:rPr dirty="0" sz="350" spc="35">
                <a:solidFill>
                  <a:srgbClr val="A8A8A8"/>
                </a:solidFill>
                <a:latin typeface="Arial"/>
                <a:cs typeface="Arial"/>
              </a:rPr>
              <a:t>the</a:t>
            </a:r>
            <a:endParaRPr sz="350">
              <a:latin typeface="Arial"/>
              <a:cs typeface="Arial"/>
            </a:endParaRPr>
          </a:p>
          <a:p>
            <a:pPr marL="12700" indent="19685">
              <a:lnSpc>
                <a:spcPts val="400"/>
              </a:lnSpc>
            </a:pPr>
            <a:r>
              <a:rPr dirty="0" sz="350" spc="40">
                <a:solidFill>
                  <a:srgbClr val="A8A8A8"/>
                </a:solidFill>
                <a:latin typeface="Times New Roman"/>
                <a:cs typeface="Times New Roman"/>
              </a:rPr>
              <a:t>oldaradul!.is,ts.lOU!linskof</a:t>
            </a:r>
            <a:endParaRPr sz="350">
              <a:latin typeface="Times New Roman"/>
              <a:cs typeface="Times New Roman"/>
            </a:endParaRPr>
          </a:p>
          <a:p>
            <a:pPr marL="12700">
              <a:lnSpc>
                <a:spcPts val="390"/>
              </a:lnSpc>
              <a:spcBef>
                <a:spcPts val="10"/>
              </a:spcBef>
            </a:pPr>
            <a:r>
              <a:rPr dirty="0" sz="350" spc="110">
                <a:solidFill>
                  <a:srgbClr val="A8A8A8"/>
                </a:solidFill>
                <a:latin typeface="Times New Roman"/>
                <a:cs typeface="Times New Roman"/>
              </a:rPr>
              <a:t>hatm.atl</a:t>
            </a:r>
            <a:r>
              <a:rPr dirty="0" sz="350" spc="1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114">
                <a:solidFill>
                  <a:srgbClr val="A8A8A8"/>
                </a:solidFill>
                <a:latin typeface="Times New Roman"/>
                <a:cs typeface="Times New Roman"/>
              </a:rPr>
              <a:t>orofficaoltM</a:t>
            </a:r>
            <a:endParaRPr sz="350">
              <a:latin typeface="Times New Roman"/>
              <a:cs typeface="Times New Roman"/>
            </a:endParaRPr>
          </a:p>
          <a:p>
            <a:pPr marL="169545" indent="-130175">
              <a:lnSpc>
                <a:spcPts val="450"/>
              </a:lnSpc>
            </a:pPr>
            <a:r>
              <a:rPr dirty="0" sz="350" spc="15">
                <a:solidFill>
                  <a:srgbClr val="A8A8A8"/>
                </a:solidFill>
                <a:latin typeface="Arial"/>
                <a:cs typeface="Arial"/>
              </a:rPr>
              <a:t>Public</a:t>
            </a:r>
            <a:r>
              <a:rPr dirty="0" sz="350" spc="-20">
                <a:solidFill>
                  <a:srgbClr val="A8A8A8"/>
                </a:solidFill>
                <a:latin typeface="Arial"/>
                <a:cs typeface="Arial"/>
              </a:rPr>
              <a:t> </a:t>
            </a:r>
            <a:r>
              <a:rPr dirty="0" sz="350" spc="30">
                <a:solidFill>
                  <a:srgbClr val="A8A8A8"/>
                </a:solidFill>
                <a:latin typeface="Times New Roman"/>
                <a:cs typeface="Times New Roman"/>
              </a:rPr>
              <a:t>Guard.an</a:t>
            </a:r>
            <a:r>
              <a:rPr dirty="0" sz="350" spc="-15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40">
                <a:solidFill>
                  <a:srgbClr val="A8A8A8"/>
                </a:solidFill>
                <a:latin typeface="Arial"/>
                <a:cs typeface="Arial"/>
              </a:rPr>
              <a:t>and</a:t>
            </a:r>
            <a:r>
              <a:rPr dirty="0" sz="350" spc="-70">
                <a:solidFill>
                  <a:srgbClr val="A8A8A8"/>
                </a:solidFill>
                <a:latin typeface="Arial"/>
                <a:cs typeface="Arial"/>
              </a:rPr>
              <a:t> </a:t>
            </a:r>
            <a:r>
              <a:rPr dirty="0" sz="400" spc="-40">
                <a:solidFill>
                  <a:srgbClr val="A8A8A8"/>
                </a:solidFill>
                <a:latin typeface="Times New Roman"/>
                <a:cs typeface="Times New Roman"/>
              </a:rPr>
              <a:t>TruR1!41.</a:t>
            </a:r>
            <a:endParaRPr sz="400">
              <a:latin typeface="Times New Roman"/>
              <a:cs typeface="Times New Roman"/>
            </a:endParaRPr>
          </a:p>
          <a:p>
            <a:pPr algn="ctr" marL="120014">
              <a:lnSpc>
                <a:spcPts val="400"/>
              </a:lnSpc>
              <a:spcBef>
                <a:spcPts val="125"/>
              </a:spcBef>
            </a:pPr>
            <a:r>
              <a:rPr dirty="0" sz="350" spc="5">
                <a:solidFill>
                  <a:srgbClr val="7C7B7C"/>
                </a:solidFill>
                <a:latin typeface="Arial"/>
                <a:cs typeface="Arial"/>
              </a:rPr>
              <a:t>olo9t" adult  </a:t>
            </a:r>
            <a:r>
              <a:rPr dirty="0" sz="350" spc="5">
                <a:solidFill>
                  <a:srgbClr val="666464"/>
                </a:solidFill>
                <a:latin typeface="Arial"/>
                <a:cs typeface="Arial"/>
              </a:rPr>
              <a:t>to</a:t>
            </a:r>
            <a:r>
              <a:rPr dirty="0" sz="350" spc="-30">
                <a:solidFill>
                  <a:srgbClr val="666464"/>
                </a:solidFill>
                <a:latin typeface="Arial"/>
                <a:cs typeface="Arial"/>
              </a:rPr>
              <a:t> </a:t>
            </a:r>
            <a:r>
              <a:rPr dirty="0" sz="350" spc="40">
                <a:solidFill>
                  <a:srgbClr val="7C7B7C"/>
                </a:solidFill>
                <a:latin typeface="Arial"/>
                <a:cs typeface="Arial"/>
              </a:rPr>
              <a:t>luppo,1</a:t>
            </a:r>
            <a:endParaRPr sz="350">
              <a:latin typeface="Arial"/>
              <a:cs typeface="Arial"/>
            </a:endParaRPr>
          </a:p>
          <a:p>
            <a:pPr marL="23495">
              <a:lnSpc>
                <a:spcPts val="400"/>
              </a:lnSpc>
            </a:pPr>
            <a:r>
              <a:rPr dirty="0" sz="350" spc="105">
                <a:solidFill>
                  <a:srgbClr val="7C7B7C"/>
                </a:solidFill>
                <a:latin typeface="Times New Roman"/>
                <a:cs typeface="Times New Roman"/>
              </a:rPr>
              <a:t>b"-'rthet",Mist:ano;e.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148277" y="5509005"/>
            <a:ext cx="753110" cy="67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7505" algn="l"/>
              </a:tabLst>
            </a:pPr>
            <a:r>
              <a:rPr dirty="0" sz="350" spc="150">
                <a:solidFill>
                  <a:srgbClr val="A8A8A8"/>
                </a:solidFill>
                <a:latin typeface="Times New Roman"/>
                <a:cs typeface="Times New Roman"/>
              </a:rPr>
              <a:t>(SN	</a:t>
            </a:r>
            <a:r>
              <a:rPr dirty="0" sz="350">
                <a:solidFill>
                  <a:srgbClr val="7C7B7C"/>
                </a:solidFill>
                <a:latin typeface="Times New Roman"/>
                <a:cs typeface="Times New Roman"/>
              </a:rPr>
              <a:t>List </a:t>
            </a:r>
            <a:r>
              <a:rPr dirty="0" sz="350">
                <a:solidFill>
                  <a:srgbClr val="A8A8A8"/>
                </a:solidFill>
                <a:latin typeface="Times New Roman"/>
                <a:cs typeface="Times New Roman"/>
              </a:rPr>
              <a:t>on  NXt </a:t>
            </a:r>
            <a:r>
              <a:rPr dirty="0" sz="350" spc="40">
                <a:solidFill>
                  <a:srgbClr val="A8A8A8"/>
                </a:solidFill>
                <a:latin typeface="Times New Roman"/>
                <a:cs typeface="Times New Roman"/>
              </a:rPr>
              <a:t> </a:t>
            </a:r>
            <a:r>
              <a:rPr dirty="0" sz="350" spc="5">
                <a:solidFill>
                  <a:srgbClr val="A8A8A8"/>
                </a:solidFill>
                <a:latin typeface="Times New Roman"/>
                <a:cs typeface="Times New Roman"/>
              </a:rPr>
              <a:t>pa,o,tl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431361" y="6367526"/>
            <a:ext cx="2512060" cy="282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50" spc="145">
                <a:solidFill>
                  <a:srgbClr val="462A60"/>
                </a:solidFill>
                <a:latin typeface="Arial"/>
                <a:cs typeface="Arial"/>
              </a:rPr>
              <a:t>more </a:t>
            </a:r>
            <a:r>
              <a:rPr dirty="0" sz="1750" spc="114">
                <a:solidFill>
                  <a:srgbClr val="462A60"/>
                </a:solidFill>
                <a:latin typeface="Arial"/>
                <a:cs typeface="Arial"/>
              </a:rPr>
              <a:t>than</a:t>
            </a:r>
            <a:r>
              <a:rPr dirty="0" sz="1750" spc="275">
                <a:solidFill>
                  <a:srgbClr val="462A60"/>
                </a:solidFill>
                <a:latin typeface="Arial"/>
                <a:cs typeface="Arial"/>
              </a:rPr>
              <a:t> </a:t>
            </a:r>
            <a:r>
              <a:rPr dirty="0" sz="1750" spc="90">
                <a:solidFill>
                  <a:srgbClr val="BC313B"/>
                </a:solidFill>
                <a:latin typeface="Arial"/>
                <a:cs typeface="Arial"/>
              </a:rPr>
              <a:t>healthcare.</a:t>
            </a:r>
            <a:endParaRPr sz="175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680657" y="5494045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 h="0">
                <a:moveTo>
                  <a:pt x="0" y="0"/>
                </a:moveTo>
                <a:lnTo>
                  <a:pt x="359918" y="0"/>
                </a:lnTo>
              </a:path>
            </a:pathLst>
          </a:custGeom>
          <a:ln w="27686">
            <a:solidFill>
              <a:srgbClr val="7B7A7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1997"/>
            <a:ext cx="5780405" cy="627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 b="0">
                <a:latin typeface="MS Reference Sans Serif"/>
                <a:cs typeface="MS Reference Sans Serif"/>
              </a:rPr>
              <a:t>Elder </a:t>
            </a:r>
            <a:r>
              <a:rPr dirty="0" spc="-5" b="0">
                <a:latin typeface="MS Reference Sans Serif"/>
                <a:cs typeface="MS Reference Sans Serif"/>
              </a:rPr>
              <a:t>Abuse in</a:t>
            </a:r>
            <a:r>
              <a:rPr dirty="0" spc="5" b="0">
                <a:latin typeface="MS Reference Sans Serif"/>
                <a:cs typeface="MS Reference Sans Serif"/>
              </a:rPr>
              <a:t> </a:t>
            </a:r>
            <a:r>
              <a:rPr dirty="0" spc="-10" b="0">
                <a:latin typeface="MS Reference Sans Serif"/>
                <a:cs typeface="MS Reference Sans Serif"/>
              </a:rPr>
              <a:t>Canada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257553"/>
            <a:ext cx="8067675" cy="415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2667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Risk </a:t>
            </a:r>
            <a:r>
              <a:rPr dirty="0" sz="2400">
                <a:latin typeface="Arial"/>
                <a:cs typeface="Arial"/>
              </a:rPr>
              <a:t>factors for </a:t>
            </a:r>
            <a:r>
              <a:rPr dirty="0" sz="2400" spc="-5">
                <a:latin typeface="Arial"/>
                <a:cs typeface="Arial"/>
              </a:rPr>
              <a:t>abuse </a:t>
            </a:r>
            <a:r>
              <a:rPr dirty="0" sz="2400">
                <a:latin typeface="Arial"/>
                <a:cs typeface="Arial"/>
              </a:rPr>
              <a:t>are: </a:t>
            </a:r>
            <a:r>
              <a:rPr dirty="0" sz="2400" spc="-5">
                <a:latin typeface="Arial"/>
                <a:cs typeface="Arial"/>
              </a:rPr>
              <a:t>depression, past abuse,  unmet ADL/IADL needs, not feeling </a:t>
            </a:r>
            <a:r>
              <a:rPr dirty="0" sz="2400">
                <a:latin typeface="Arial"/>
                <a:cs typeface="Arial"/>
              </a:rPr>
              <a:t>safe </a:t>
            </a:r>
            <a:r>
              <a:rPr dirty="0" sz="2400" spc="-5">
                <a:latin typeface="Arial"/>
                <a:cs typeface="Arial"/>
              </a:rPr>
              <a:t>with those  closest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you, being single, living outside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Quebec and  being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female.</a:t>
            </a:r>
            <a:endParaRPr sz="2400">
              <a:latin typeface="Arial"/>
              <a:cs typeface="Arial"/>
            </a:endParaRPr>
          </a:p>
          <a:p>
            <a:pPr marL="355600" marR="36195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7.5% of Canadian older adults have experienced elder  abuse in </a:t>
            </a:r>
            <a:r>
              <a:rPr dirty="0" sz="2400">
                <a:latin typeface="Arial"/>
                <a:cs typeface="Arial"/>
              </a:rPr>
              <a:t>the past </a:t>
            </a:r>
            <a:r>
              <a:rPr dirty="0" sz="2400" spc="-10">
                <a:latin typeface="Arial"/>
                <a:cs typeface="Arial"/>
              </a:rPr>
              <a:t>12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months: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40"/>
              </a:spcBef>
              <a:buFont typeface="Wingdings"/>
              <a:buChar char=""/>
              <a:tabLst>
                <a:tab pos="756920" algn="l"/>
              </a:tabLst>
            </a:pPr>
            <a:r>
              <a:rPr dirty="0" sz="1800" spc="-5">
                <a:latin typeface="Arial"/>
                <a:cs typeface="Arial"/>
              </a:rPr>
              <a:t>2.7% Psychological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Abuse</a:t>
            </a:r>
            <a:endParaRPr sz="1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30"/>
              </a:spcBef>
              <a:buFont typeface="Wingdings"/>
              <a:buChar char=""/>
              <a:tabLst>
                <a:tab pos="756920" algn="l"/>
              </a:tabLst>
            </a:pPr>
            <a:r>
              <a:rPr dirty="0" sz="1800" spc="-5">
                <a:latin typeface="Arial"/>
                <a:cs typeface="Arial"/>
              </a:rPr>
              <a:t>1.6% </a:t>
            </a:r>
            <a:r>
              <a:rPr dirty="0" sz="1800" spc="-10">
                <a:latin typeface="Arial"/>
                <a:cs typeface="Arial"/>
              </a:rPr>
              <a:t>Sexual</a:t>
            </a:r>
            <a:r>
              <a:rPr dirty="0" sz="1800" spc="-1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Abuse</a:t>
            </a:r>
            <a:endParaRPr sz="1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756920" algn="l"/>
              </a:tabLst>
            </a:pPr>
            <a:r>
              <a:rPr dirty="0" sz="1800" spc="-5">
                <a:latin typeface="Arial"/>
                <a:cs typeface="Arial"/>
              </a:rPr>
              <a:t>2.6% Financial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Abuse</a:t>
            </a:r>
            <a:endParaRPr sz="1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30"/>
              </a:spcBef>
              <a:buFont typeface="Wingdings"/>
              <a:buChar char=""/>
              <a:tabLst>
                <a:tab pos="756920" algn="l"/>
              </a:tabLst>
            </a:pPr>
            <a:r>
              <a:rPr dirty="0" sz="1800" spc="-5">
                <a:latin typeface="Arial"/>
                <a:cs typeface="Arial"/>
              </a:rPr>
              <a:t>2.2% </a:t>
            </a:r>
            <a:r>
              <a:rPr dirty="0" sz="1800" spc="-10">
                <a:latin typeface="Arial"/>
                <a:cs typeface="Arial"/>
              </a:rPr>
              <a:t>Physical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Abuse</a:t>
            </a:r>
            <a:endParaRPr sz="1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30"/>
              </a:spcBef>
              <a:buFont typeface="Wingdings"/>
              <a:buChar char=""/>
              <a:tabLst>
                <a:tab pos="756920" algn="l"/>
              </a:tabLst>
            </a:pPr>
            <a:r>
              <a:rPr dirty="0" sz="1800" spc="-5">
                <a:latin typeface="Arial"/>
                <a:cs typeface="Arial"/>
              </a:rPr>
              <a:t>1.2%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Neglect</a:t>
            </a:r>
            <a:endParaRPr sz="1800">
              <a:latin typeface="Arial"/>
              <a:cs typeface="Arial"/>
            </a:endParaRPr>
          </a:p>
          <a:p>
            <a:pPr marL="2696845">
              <a:lnSpc>
                <a:spcPct val="100000"/>
              </a:lnSpc>
              <a:spcBef>
                <a:spcPts val="300"/>
              </a:spcBef>
            </a:pPr>
            <a:r>
              <a:rPr dirty="0" sz="1200">
                <a:latin typeface="Arial"/>
                <a:cs typeface="Arial"/>
              </a:rPr>
              <a:t>(Into the </a:t>
            </a:r>
            <a:r>
              <a:rPr dirty="0" sz="1200" spc="-5">
                <a:latin typeface="Arial"/>
                <a:cs typeface="Arial"/>
              </a:rPr>
              <a:t>Light: National Survey on </a:t>
            </a:r>
            <a:r>
              <a:rPr dirty="0" sz="1200">
                <a:latin typeface="Arial"/>
                <a:cs typeface="Arial"/>
              </a:rPr>
              <a:t>the Mistreatment of Older </a:t>
            </a:r>
            <a:r>
              <a:rPr dirty="0" sz="1200" spc="-5">
                <a:latin typeface="Arial"/>
                <a:cs typeface="Arial"/>
              </a:rPr>
              <a:t>Canadians</a:t>
            </a:r>
            <a:r>
              <a:rPr dirty="0" sz="1200" spc="-114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(2015))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9647" y="2279904"/>
            <a:ext cx="5681472" cy="365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65120" y="2987039"/>
            <a:ext cx="1536192" cy="292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191" y="5169408"/>
            <a:ext cx="9119616" cy="1085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34895" y="910589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 h="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7620">
            <a:solidFill>
              <a:srgbClr val="7777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55108" y="910589"/>
            <a:ext cx="1123315" cy="0"/>
          </a:xfrm>
          <a:custGeom>
            <a:avLst/>
            <a:gdLst/>
            <a:ahLst/>
            <a:cxnLst/>
            <a:rect l="l" t="t" r="r" b="b"/>
            <a:pathLst>
              <a:path w="1123314" h="0">
                <a:moveTo>
                  <a:pt x="0" y="0"/>
                </a:moveTo>
                <a:lnTo>
                  <a:pt x="1123188" y="0"/>
                </a:lnTo>
              </a:path>
            </a:pathLst>
          </a:custGeom>
          <a:ln w="7620">
            <a:solidFill>
              <a:srgbClr val="7777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34895" y="1140713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 h="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13716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47488" y="1140713"/>
            <a:ext cx="1130935" cy="0"/>
          </a:xfrm>
          <a:custGeom>
            <a:avLst/>
            <a:gdLst/>
            <a:ahLst/>
            <a:cxnLst/>
            <a:rect l="l" t="t" r="r" b="b"/>
            <a:pathLst>
              <a:path w="1130935" h="0">
                <a:moveTo>
                  <a:pt x="0" y="0"/>
                </a:moveTo>
                <a:lnTo>
                  <a:pt x="1130808" y="0"/>
                </a:lnTo>
              </a:path>
            </a:pathLst>
          </a:custGeom>
          <a:ln w="13716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28188" y="2212085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3716">
            <a:solidFill>
              <a:srgbClr val="9797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52600" y="3807714"/>
            <a:ext cx="1193800" cy="0"/>
          </a:xfrm>
          <a:custGeom>
            <a:avLst/>
            <a:gdLst/>
            <a:ahLst/>
            <a:cxnLst/>
            <a:rect l="l" t="t" r="r" b="b"/>
            <a:pathLst>
              <a:path w="1193800" h="0">
                <a:moveTo>
                  <a:pt x="0" y="0"/>
                </a:moveTo>
                <a:lnTo>
                  <a:pt x="1193292" y="0"/>
                </a:lnTo>
              </a:path>
            </a:pathLst>
          </a:custGeom>
          <a:ln w="7620">
            <a:solidFill>
              <a:srgbClr val="545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28388" y="3807714"/>
            <a:ext cx="1403985" cy="0"/>
          </a:xfrm>
          <a:custGeom>
            <a:avLst/>
            <a:gdLst/>
            <a:ahLst/>
            <a:cxnLst/>
            <a:rect l="l" t="t" r="r" b="b"/>
            <a:pathLst>
              <a:path w="1403985" h="0">
                <a:moveTo>
                  <a:pt x="0" y="0"/>
                </a:moveTo>
                <a:lnTo>
                  <a:pt x="1403603" y="0"/>
                </a:lnTo>
              </a:path>
            </a:pathLst>
          </a:custGeom>
          <a:ln w="7620">
            <a:solidFill>
              <a:srgbClr val="545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28388" y="4034028"/>
            <a:ext cx="1403985" cy="0"/>
          </a:xfrm>
          <a:custGeom>
            <a:avLst/>
            <a:gdLst/>
            <a:ahLst/>
            <a:cxnLst/>
            <a:rect l="l" t="t" r="r" b="b"/>
            <a:pathLst>
              <a:path w="1403985" h="0">
                <a:moveTo>
                  <a:pt x="0" y="0"/>
                </a:moveTo>
                <a:lnTo>
                  <a:pt x="1403603" y="0"/>
                </a:lnTo>
              </a:path>
            </a:pathLst>
          </a:custGeom>
          <a:ln w="6096">
            <a:solidFill>
              <a:srgbClr val="4B4B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864277" y="939546"/>
            <a:ext cx="1988820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80" b="1">
                <a:solidFill>
                  <a:srgbClr val="130F16"/>
                </a:solidFill>
                <a:latin typeface="Arial"/>
                <a:cs typeface="Arial"/>
              </a:rPr>
              <a:t>Elder  </a:t>
            </a:r>
            <a:r>
              <a:rPr dirty="0" sz="1050" spc="-105" b="1">
                <a:solidFill>
                  <a:srgbClr val="130F16"/>
                </a:solidFill>
                <a:latin typeface="Arial"/>
                <a:cs typeface="Arial"/>
              </a:rPr>
              <a:t>Abuse  </a:t>
            </a:r>
            <a:r>
              <a:rPr dirty="0" sz="1050" spc="-110" b="1">
                <a:solidFill>
                  <a:srgbClr val="130F16"/>
                </a:solidFill>
                <a:latin typeface="Arial"/>
                <a:cs typeface="Arial"/>
              </a:rPr>
              <a:t>Ax </a:t>
            </a:r>
            <a:r>
              <a:rPr dirty="0" sz="1050" spc="-85" b="1">
                <a:solidFill>
                  <a:srgbClr val="130F16"/>
                </a:solidFill>
                <a:latin typeface="Arial"/>
                <a:cs typeface="Arial"/>
              </a:rPr>
              <a:t>Tools </a:t>
            </a:r>
            <a:r>
              <a:rPr dirty="0" sz="1050" spc="-45" b="1">
                <a:solidFill>
                  <a:srgbClr val="130F16"/>
                </a:solidFill>
                <a:latin typeface="Arial"/>
                <a:cs typeface="Arial"/>
              </a:rPr>
              <a:t>not</a:t>
            </a:r>
            <a:r>
              <a:rPr dirty="0" sz="1050" spc="-90" b="1">
                <a:solidFill>
                  <a:srgbClr val="130F16"/>
                </a:solidFill>
                <a:latin typeface="Arial"/>
                <a:cs typeface="Arial"/>
              </a:rPr>
              <a:t> </a:t>
            </a:r>
            <a:r>
              <a:rPr dirty="0" sz="1050" spc="-65" b="1">
                <a:solidFill>
                  <a:srgbClr val="130F16"/>
                </a:solidFill>
                <a:latin typeface="Arial"/>
                <a:cs typeface="Arial"/>
              </a:rPr>
              <a:t>Available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0508" y="939546"/>
            <a:ext cx="1057910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75" b="1">
                <a:solidFill>
                  <a:srgbClr val="130F16"/>
                </a:solidFill>
                <a:latin typeface="Arial"/>
                <a:cs typeface="Arial"/>
              </a:rPr>
              <a:t>Avoiding </a:t>
            </a:r>
            <a:r>
              <a:rPr dirty="0" sz="1050" spc="-35" b="1">
                <a:solidFill>
                  <a:srgbClr val="130F16"/>
                </a:solidFill>
                <a:latin typeface="Arial"/>
                <a:cs typeface="Arial"/>
              </a:rPr>
              <a:t>the</a:t>
            </a:r>
            <a:r>
              <a:rPr dirty="0" sz="1050" spc="-55" b="1">
                <a:solidFill>
                  <a:srgbClr val="130F16"/>
                </a:solidFill>
                <a:latin typeface="Arial"/>
                <a:cs typeface="Arial"/>
              </a:rPr>
              <a:t> </a:t>
            </a:r>
            <a:r>
              <a:rPr dirty="0" sz="1050" spc="-100" b="1">
                <a:solidFill>
                  <a:srgbClr val="130F16"/>
                </a:solidFill>
                <a:latin typeface="Arial"/>
                <a:cs typeface="Arial"/>
              </a:rPr>
              <a:t>Issue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2434" y="1776476"/>
            <a:ext cx="2207895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40" b="1">
                <a:solidFill>
                  <a:srgbClr val="49444F"/>
                </a:solidFill>
                <a:latin typeface="Arial"/>
                <a:cs typeface="Arial"/>
              </a:rPr>
              <a:t>No </a:t>
            </a:r>
            <a:r>
              <a:rPr dirty="0" sz="650" spc="20">
                <a:solidFill>
                  <a:srgbClr val="3B2F42"/>
                </a:solidFill>
                <a:latin typeface="Arial"/>
                <a:cs typeface="Arial"/>
              </a:rPr>
              <a:t>prompt </a:t>
            </a:r>
            <a:r>
              <a:rPr dirty="0" sz="650" spc="10">
                <a:solidFill>
                  <a:srgbClr val="602D33"/>
                </a:solidFill>
                <a:latin typeface="Arial"/>
                <a:cs typeface="Arial"/>
              </a:rPr>
              <a:t>i</a:t>
            </a:r>
            <a:r>
              <a:rPr dirty="0" sz="650" spc="10">
                <a:solidFill>
                  <a:srgbClr val="49444F"/>
                </a:solidFill>
                <a:latin typeface="Arial"/>
                <a:cs typeface="Arial"/>
              </a:rPr>
              <a:t>n </a:t>
            </a:r>
            <a:r>
              <a:rPr dirty="0" sz="650" spc="5">
                <a:solidFill>
                  <a:srgbClr val="602D33"/>
                </a:solidFill>
                <a:latin typeface="Arial"/>
                <a:cs typeface="Arial"/>
              </a:rPr>
              <a:t>i</a:t>
            </a:r>
            <a:r>
              <a:rPr dirty="0" sz="650" spc="5">
                <a:solidFill>
                  <a:srgbClr val="49444F"/>
                </a:solidFill>
                <a:latin typeface="Arial"/>
                <a:cs typeface="Arial"/>
              </a:rPr>
              <a:t>n</a:t>
            </a:r>
            <a:r>
              <a:rPr dirty="0" sz="650" spc="5">
                <a:solidFill>
                  <a:srgbClr val="602D33"/>
                </a:solidFill>
                <a:latin typeface="Arial"/>
                <a:cs typeface="Arial"/>
              </a:rPr>
              <a:t>i</a:t>
            </a:r>
            <a:r>
              <a:rPr dirty="0" sz="650" spc="5">
                <a:solidFill>
                  <a:srgbClr val="49444F"/>
                </a:solidFill>
                <a:latin typeface="Arial"/>
                <a:cs typeface="Arial"/>
              </a:rPr>
              <a:t>t </a:t>
            </a:r>
            <a:r>
              <a:rPr dirty="0" sz="650" spc="-10">
                <a:solidFill>
                  <a:srgbClr val="602D33"/>
                </a:solidFill>
                <a:latin typeface="Arial"/>
                <a:cs typeface="Arial"/>
              </a:rPr>
              <a:t>i</a:t>
            </a:r>
            <a:r>
              <a:rPr dirty="0" sz="650" spc="-10">
                <a:solidFill>
                  <a:srgbClr val="3B2F42"/>
                </a:solidFill>
                <a:latin typeface="Arial"/>
                <a:cs typeface="Arial"/>
              </a:rPr>
              <a:t>a</a:t>
            </a:r>
            <a:r>
              <a:rPr dirty="0" sz="650" spc="-10">
                <a:solidFill>
                  <a:srgbClr val="576079"/>
                </a:solidFill>
                <a:latin typeface="Arial"/>
                <a:cs typeface="Arial"/>
              </a:rPr>
              <a:t>l </a:t>
            </a:r>
            <a:r>
              <a:rPr dirty="0" sz="650" spc="-15">
                <a:solidFill>
                  <a:srgbClr val="49444F"/>
                </a:solidFill>
                <a:latin typeface="Arial"/>
                <a:cs typeface="Arial"/>
              </a:rPr>
              <a:t>assessment </a:t>
            </a:r>
            <a:r>
              <a:rPr dirty="0" sz="650" spc="-15">
                <a:solidFill>
                  <a:srgbClr val="3B2F42"/>
                </a:solidFill>
                <a:latin typeface="Arial"/>
                <a:cs typeface="Arial"/>
              </a:rPr>
              <a:t>temp </a:t>
            </a:r>
            <a:r>
              <a:rPr dirty="0" sz="650" spc="-20">
                <a:solidFill>
                  <a:srgbClr val="2B2F62"/>
                </a:solidFill>
                <a:latin typeface="Arial"/>
                <a:cs typeface="Arial"/>
              </a:rPr>
              <a:t>l</a:t>
            </a:r>
            <a:r>
              <a:rPr dirty="0" sz="650" spc="-20">
                <a:solidFill>
                  <a:srgbClr val="3B2F42"/>
                </a:solidFill>
                <a:latin typeface="Arial"/>
                <a:cs typeface="Arial"/>
              </a:rPr>
              <a:t>ate  </a:t>
            </a:r>
            <a:r>
              <a:rPr dirty="0" sz="500" b="1">
                <a:solidFill>
                  <a:srgbClr val="49444F"/>
                </a:solidFill>
                <a:latin typeface="Arial"/>
                <a:cs typeface="Arial"/>
              </a:rPr>
              <a:t>-     </a:t>
            </a:r>
            <a:r>
              <a:rPr dirty="0" sz="500" b="1">
                <a:solidFill>
                  <a:srgbClr val="645B60"/>
                </a:solidFill>
                <a:latin typeface="Arial"/>
                <a:cs typeface="Arial"/>
              </a:rPr>
              <a:t>-      </a:t>
            </a:r>
            <a:r>
              <a:rPr dirty="0" sz="500" b="1">
                <a:solidFill>
                  <a:srgbClr val="979797"/>
                </a:solidFill>
                <a:latin typeface="Arial"/>
                <a:cs typeface="Arial"/>
              </a:rPr>
              <a:t>-      -      </a:t>
            </a:r>
            <a:r>
              <a:rPr dirty="0" sz="500" b="1">
                <a:solidFill>
                  <a:srgbClr val="645B60"/>
                </a:solidFill>
                <a:latin typeface="Arial"/>
                <a:cs typeface="Arial"/>
              </a:rPr>
              <a:t>-  </a:t>
            </a:r>
            <a:r>
              <a:rPr dirty="0" sz="500" spc="85" b="1">
                <a:solidFill>
                  <a:srgbClr val="645B60"/>
                </a:solidFill>
                <a:latin typeface="Arial"/>
                <a:cs typeface="Arial"/>
              </a:rPr>
              <a:t> </a:t>
            </a:r>
            <a:r>
              <a:rPr dirty="0" sz="500" b="1">
                <a:solidFill>
                  <a:srgbClr val="49444F"/>
                </a:solidFill>
                <a:latin typeface="Arial"/>
                <a:cs typeface="Arial"/>
              </a:rPr>
              <a:t>-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65272" y="1801876"/>
            <a:ext cx="508000" cy="90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b="1">
                <a:solidFill>
                  <a:srgbClr val="777777"/>
                </a:solidFill>
                <a:latin typeface="Arial"/>
                <a:cs typeface="Arial"/>
              </a:rPr>
              <a:t>-     </a:t>
            </a:r>
            <a:r>
              <a:rPr dirty="0" sz="500" b="1">
                <a:solidFill>
                  <a:srgbClr val="979797"/>
                </a:solidFill>
                <a:latin typeface="Arial"/>
                <a:cs typeface="Arial"/>
              </a:rPr>
              <a:t>-     -    </a:t>
            </a:r>
            <a:r>
              <a:rPr dirty="0" sz="500" spc="60" b="1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dirty="0" sz="500" spc="40" b="1">
                <a:solidFill>
                  <a:srgbClr val="49444F"/>
                </a:solidFill>
                <a:latin typeface="Arial"/>
                <a:cs typeface="Arial"/>
              </a:rPr>
              <a:t>1)-.</a:t>
            </a:r>
            <a:endParaRPr sz="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88402" y="1319529"/>
            <a:ext cx="4894580" cy="390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86965">
              <a:lnSpc>
                <a:spcPts val="760"/>
              </a:lnSpc>
            </a:pPr>
            <a:r>
              <a:rPr dirty="0" sz="650" spc="20">
                <a:solidFill>
                  <a:srgbClr val="3B2F42"/>
                </a:solidFill>
                <a:latin typeface="Arial"/>
                <a:cs typeface="Arial"/>
              </a:rPr>
              <a:t>Don</a:t>
            </a:r>
            <a:r>
              <a:rPr dirty="0" sz="650" spc="20">
                <a:solidFill>
                  <a:srgbClr val="645B60"/>
                </a:solidFill>
                <a:latin typeface="Arial"/>
                <a:cs typeface="Arial"/>
              </a:rPr>
              <a:t>'</a:t>
            </a:r>
            <a:r>
              <a:rPr dirty="0" sz="650" spc="20">
                <a:solidFill>
                  <a:srgbClr val="49444F"/>
                </a:solidFill>
                <a:latin typeface="Arial"/>
                <a:cs typeface="Arial"/>
              </a:rPr>
              <a:t>t </a:t>
            </a:r>
            <a:r>
              <a:rPr dirty="0" sz="650" spc="-70">
                <a:solidFill>
                  <a:srgbClr val="3B2F42"/>
                </a:solidFill>
                <a:latin typeface="Arial"/>
                <a:cs typeface="Arial"/>
              </a:rPr>
              <a:t>as</a:t>
            </a:r>
            <a:r>
              <a:rPr dirty="0" sz="650" spc="-70">
                <a:solidFill>
                  <a:srgbClr val="645B60"/>
                </a:solidFill>
                <a:latin typeface="Arial"/>
                <a:cs typeface="Arial"/>
              </a:rPr>
              <a:t>k  </a:t>
            </a:r>
            <a:r>
              <a:rPr dirty="0" sz="650" spc="-10">
                <a:solidFill>
                  <a:srgbClr val="3B2F42"/>
                </a:solidFill>
                <a:latin typeface="Arial"/>
                <a:cs typeface="Arial"/>
              </a:rPr>
              <a:t>ques</a:t>
            </a:r>
            <a:r>
              <a:rPr dirty="0" sz="650" spc="-10">
                <a:solidFill>
                  <a:srgbClr val="2B2F62"/>
                </a:solidFill>
                <a:latin typeface="Arial"/>
                <a:cs typeface="Arial"/>
              </a:rPr>
              <a:t>t </a:t>
            </a:r>
            <a:r>
              <a:rPr dirty="0" sz="650" spc="5">
                <a:solidFill>
                  <a:srgbClr val="602D33"/>
                </a:solidFill>
                <a:latin typeface="Arial"/>
                <a:cs typeface="Arial"/>
              </a:rPr>
              <a:t>i</a:t>
            </a:r>
            <a:r>
              <a:rPr dirty="0" sz="650" spc="5">
                <a:solidFill>
                  <a:srgbClr val="3B2F42"/>
                </a:solidFill>
                <a:latin typeface="Arial"/>
                <a:cs typeface="Arial"/>
              </a:rPr>
              <a:t>ons </a:t>
            </a:r>
            <a:r>
              <a:rPr dirty="0" sz="650" spc="10">
                <a:solidFill>
                  <a:srgbClr val="645B60"/>
                </a:solidFill>
                <a:latin typeface="Arial"/>
                <a:cs typeface="Arial"/>
              </a:rPr>
              <a:t>r</a:t>
            </a:r>
            <a:r>
              <a:rPr dirty="0" sz="650" spc="10">
                <a:solidFill>
                  <a:srgbClr val="49444F"/>
                </a:solidFill>
                <a:latin typeface="Arial"/>
                <a:cs typeface="Arial"/>
              </a:rPr>
              <a:t>ela</a:t>
            </a:r>
            <a:r>
              <a:rPr dirty="0" sz="650" spc="10">
                <a:solidFill>
                  <a:srgbClr val="442131"/>
                </a:solidFill>
                <a:latin typeface="Arial"/>
                <a:cs typeface="Arial"/>
              </a:rPr>
              <a:t>t</a:t>
            </a:r>
            <a:r>
              <a:rPr dirty="0" sz="650" spc="10">
                <a:solidFill>
                  <a:srgbClr val="49444F"/>
                </a:solidFill>
                <a:latin typeface="Arial"/>
                <a:cs typeface="Arial"/>
              </a:rPr>
              <a:t>ed </a:t>
            </a:r>
            <a:r>
              <a:rPr dirty="0" sz="650" spc="20">
                <a:solidFill>
                  <a:srgbClr val="3B2F42"/>
                </a:solidFill>
                <a:latin typeface="Arial"/>
                <a:cs typeface="Arial"/>
              </a:rPr>
              <a:t>to </a:t>
            </a:r>
            <a:r>
              <a:rPr dirty="0" sz="650" spc="415">
                <a:solidFill>
                  <a:srgbClr val="3B2F42"/>
                </a:solidFill>
                <a:latin typeface="Arial"/>
                <a:cs typeface="Arial"/>
              </a:rPr>
              <a:t>a</a:t>
            </a:r>
            <a:r>
              <a:rPr dirty="0" sz="650" spc="415">
                <a:solidFill>
                  <a:srgbClr val="49444F"/>
                </a:solidFill>
                <a:latin typeface="Arial"/>
                <a:cs typeface="Arial"/>
              </a:rPr>
              <a:t>bus</a:t>
            </a:r>
            <a:r>
              <a:rPr dirty="0" sz="650" spc="65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340">
                <a:solidFill>
                  <a:srgbClr val="49444F"/>
                </a:solidFill>
                <a:latin typeface="Arial"/>
                <a:cs typeface="Arial"/>
              </a:rPr>
              <a:t>-------..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ts val="819"/>
              </a:lnSpc>
              <a:tabLst>
                <a:tab pos="1921510" algn="l"/>
              </a:tabLst>
            </a:pPr>
            <a:r>
              <a:rPr dirty="0" sz="700" spc="-40" b="1">
                <a:solidFill>
                  <a:srgbClr val="49444F"/>
                </a:solidFill>
                <a:latin typeface="Arial"/>
                <a:cs typeface="Arial"/>
              </a:rPr>
              <a:t>No </a:t>
            </a:r>
            <a:r>
              <a:rPr dirty="0" sz="650" spc="5">
                <a:solidFill>
                  <a:srgbClr val="3B2F42"/>
                </a:solidFill>
                <a:latin typeface="Arial"/>
                <a:cs typeface="Arial"/>
              </a:rPr>
              <a:t>too</a:t>
            </a:r>
            <a:r>
              <a:rPr dirty="0" sz="650" spc="5">
                <a:solidFill>
                  <a:srgbClr val="2B2F62"/>
                </a:solidFill>
                <a:latin typeface="Arial"/>
                <a:cs typeface="Arial"/>
              </a:rPr>
              <a:t>l</a:t>
            </a:r>
            <a:r>
              <a:rPr dirty="0" sz="650" spc="5">
                <a:solidFill>
                  <a:srgbClr val="49444F"/>
                </a:solidFill>
                <a:latin typeface="Arial"/>
                <a:cs typeface="Arial"/>
              </a:rPr>
              <a:t>s </a:t>
            </a:r>
            <a:r>
              <a:rPr dirty="0" sz="650" spc="20">
                <a:solidFill>
                  <a:srgbClr val="2B2F62"/>
                </a:solidFill>
                <a:latin typeface="Arial"/>
                <a:cs typeface="Arial"/>
              </a:rPr>
              <a:t>i</a:t>
            </a:r>
            <a:r>
              <a:rPr dirty="0" sz="650" spc="20">
                <a:solidFill>
                  <a:srgbClr val="49444F"/>
                </a:solidFill>
                <a:latin typeface="Arial"/>
                <a:cs typeface="Arial"/>
              </a:rPr>
              <a:t>n</a:t>
            </a:r>
            <a:r>
              <a:rPr dirty="0" sz="650" spc="-40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-95">
                <a:solidFill>
                  <a:srgbClr val="1F1C31"/>
                </a:solidFill>
                <a:latin typeface="Arial"/>
                <a:cs typeface="Arial"/>
              </a:rPr>
              <a:t>E</a:t>
            </a:r>
            <a:r>
              <a:rPr dirty="0" sz="650" spc="-95">
                <a:solidFill>
                  <a:srgbClr val="3B2F42"/>
                </a:solidFill>
                <a:latin typeface="Arial"/>
                <a:cs typeface="Arial"/>
              </a:rPr>
              <a:t>M </a:t>
            </a:r>
            <a:r>
              <a:rPr dirty="0" sz="650">
                <a:solidFill>
                  <a:srgbClr val="3B2F42"/>
                </a:solidFill>
                <a:latin typeface="Arial"/>
                <a:cs typeface="Arial"/>
              </a:rPr>
              <a:t>l1Ware   </a:t>
            </a:r>
            <a:r>
              <a:rPr dirty="0" sz="650" spc="-65">
                <a:solidFill>
                  <a:srgbClr val="3B2F42"/>
                </a:solidFill>
                <a:latin typeface="Arial"/>
                <a:cs typeface="Arial"/>
              </a:rPr>
              <a:t> </a:t>
            </a:r>
            <a:r>
              <a:rPr dirty="0" sz="650" spc="-5" u="sng">
                <a:solidFill>
                  <a:srgbClr val="3B2F42"/>
                </a:solidFill>
                <a:latin typeface="Arial"/>
                <a:cs typeface="Arial"/>
              </a:rPr>
              <a:t> </a:t>
            </a:r>
            <a:r>
              <a:rPr dirty="0" sz="650" u="sng">
                <a:solidFill>
                  <a:srgbClr val="3B2F42"/>
                </a:solidFill>
                <a:latin typeface="Arial"/>
                <a:cs typeface="Arial"/>
              </a:rPr>
              <a:t>	</a:t>
            </a:r>
            <a:endParaRPr sz="650">
              <a:latin typeface="Arial"/>
              <a:cs typeface="Arial"/>
            </a:endParaRPr>
          </a:p>
          <a:p>
            <a:pPr marL="2603500">
              <a:lnSpc>
                <a:spcPct val="100000"/>
              </a:lnSpc>
              <a:spcBef>
                <a:spcPts val="600"/>
              </a:spcBef>
              <a:tabLst>
                <a:tab pos="4747895" algn="l"/>
              </a:tabLst>
            </a:pPr>
            <a:r>
              <a:rPr dirty="0" sz="650" spc="-50">
                <a:solidFill>
                  <a:srgbClr val="3B2F42"/>
                </a:solidFill>
                <a:latin typeface="Arial"/>
                <a:cs typeface="Arial"/>
              </a:rPr>
              <a:t>P</a:t>
            </a:r>
            <a:r>
              <a:rPr dirty="0" sz="650" spc="-45">
                <a:solidFill>
                  <a:srgbClr val="3B2F42"/>
                </a:solidFill>
                <a:latin typeface="Arial"/>
                <a:cs typeface="Arial"/>
              </a:rPr>
              <a:t>e</a:t>
            </a:r>
            <a:r>
              <a:rPr dirty="0" sz="650" spc="35">
                <a:solidFill>
                  <a:srgbClr val="645B60"/>
                </a:solidFill>
                <a:latin typeface="Arial"/>
                <a:cs typeface="Arial"/>
              </a:rPr>
              <a:t>r</a:t>
            </a:r>
            <a:r>
              <a:rPr dirty="0" sz="650" spc="-30">
                <a:solidFill>
                  <a:srgbClr val="49444F"/>
                </a:solidFill>
                <a:latin typeface="Arial"/>
                <a:cs typeface="Arial"/>
              </a:rPr>
              <a:t>c</a:t>
            </a:r>
            <a:r>
              <a:rPr dirty="0" sz="650" spc="5">
                <a:solidFill>
                  <a:srgbClr val="49444F"/>
                </a:solidFill>
                <a:latin typeface="Arial"/>
                <a:cs typeface="Arial"/>
              </a:rPr>
              <a:t>e</a:t>
            </a:r>
            <a:r>
              <a:rPr dirty="0" sz="650" spc="30">
                <a:solidFill>
                  <a:srgbClr val="49444F"/>
                </a:solidFill>
                <a:latin typeface="Arial"/>
                <a:cs typeface="Arial"/>
              </a:rPr>
              <a:t>p</a:t>
            </a:r>
            <a:r>
              <a:rPr dirty="0" sz="650" spc="45">
                <a:solidFill>
                  <a:srgbClr val="49444F"/>
                </a:solidFill>
                <a:latin typeface="Arial"/>
                <a:cs typeface="Arial"/>
              </a:rPr>
              <a:t>t</a:t>
            </a:r>
            <a:r>
              <a:rPr dirty="0" sz="650" spc="15">
                <a:solidFill>
                  <a:srgbClr val="602D33"/>
                </a:solidFill>
                <a:latin typeface="Arial"/>
                <a:cs typeface="Arial"/>
              </a:rPr>
              <a:t>i</a:t>
            </a:r>
            <a:r>
              <a:rPr dirty="0" sz="650">
                <a:solidFill>
                  <a:srgbClr val="3B2F42"/>
                </a:solidFill>
                <a:latin typeface="Arial"/>
                <a:cs typeface="Arial"/>
              </a:rPr>
              <a:t>on</a:t>
            </a:r>
            <a:r>
              <a:rPr dirty="0" sz="650">
                <a:solidFill>
                  <a:srgbClr val="3B2F42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3B2F42"/>
                </a:solidFill>
                <a:latin typeface="Arial"/>
                <a:cs typeface="Arial"/>
              </a:rPr>
              <a:t>that</a:t>
            </a:r>
            <a:r>
              <a:rPr dirty="0" sz="650" spc="15">
                <a:solidFill>
                  <a:srgbClr val="3B2F42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602D33"/>
                </a:solidFill>
                <a:latin typeface="Arial"/>
                <a:cs typeface="Arial"/>
              </a:rPr>
              <a:t>n</a:t>
            </a:r>
            <a:r>
              <a:rPr dirty="0" sz="650" spc="20">
                <a:solidFill>
                  <a:srgbClr val="49444F"/>
                </a:solidFill>
                <a:latin typeface="Arial"/>
                <a:cs typeface="Arial"/>
              </a:rPr>
              <a:t>ot</a:t>
            </a:r>
            <a:r>
              <a:rPr dirty="0" sz="650" spc="60">
                <a:solidFill>
                  <a:srgbClr val="49444F"/>
                </a:solidFill>
                <a:latin typeface="Arial"/>
                <a:cs typeface="Arial"/>
              </a:rPr>
              <a:t>h</a:t>
            </a:r>
            <a:r>
              <a:rPr dirty="0" sz="650" spc="-5">
                <a:solidFill>
                  <a:srgbClr val="2B2F62"/>
                </a:solidFill>
                <a:latin typeface="Arial"/>
                <a:cs typeface="Arial"/>
              </a:rPr>
              <a:t>i</a:t>
            </a:r>
            <a:r>
              <a:rPr dirty="0" sz="650" spc="-5">
                <a:solidFill>
                  <a:srgbClr val="3B2F42"/>
                </a:solidFill>
                <a:latin typeface="Arial"/>
                <a:cs typeface="Arial"/>
              </a:rPr>
              <a:t>ng</a:t>
            </a:r>
            <a:r>
              <a:rPr dirty="0" sz="650" spc="-20">
                <a:solidFill>
                  <a:srgbClr val="3B2F42"/>
                </a:solidFill>
                <a:latin typeface="Arial"/>
                <a:cs typeface="Arial"/>
              </a:rPr>
              <a:t> </a:t>
            </a:r>
            <a:r>
              <a:rPr dirty="0" sz="650" spc="-15">
                <a:solidFill>
                  <a:srgbClr val="49444F"/>
                </a:solidFill>
                <a:latin typeface="Arial"/>
                <a:cs typeface="Arial"/>
              </a:rPr>
              <a:t>can</a:t>
            </a:r>
            <a:r>
              <a:rPr dirty="0" sz="650" spc="-20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-5">
                <a:solidFill>
                  <a:srgbClr val="49444F"/>
                </a:solidFill>
                <a:latin typeface="Arial"/>
                <a:cs typeface="Arial"/>
              </a:rPr>
              <a:t>be</a:t>
            </a:r>
            <a:r>
              <a:rPr dirty="0" sz="650" spc="-5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30">
                <a:solidFill>
                  <a:srgbClr val="3B2F42"/>
                </a:solidFill>
                <a:latin typeface="Arial"/>
                <a:cs typeface="Arial"/>
              </a:rPr>
              <a:t>don</a:t>
            </a:r>
            <a:r>
              <a:rPr dirty="0" sz="650" spc="-114">
                <a:solidFill>
                  <a:srgbClr val="3B2F42"/>
                </a:solidFill>
                <a:latin typeface="Arial"/>
                <a:cs typeface="Arial"/>
              </a:rPr>
              <a:t>e</a:t>
            </a:r>
            <a:r>
              <a:rPr dirty="0" sz="650">
                <a:solidFill>
                  <a:srgbClr val="645B60"/>
                </a:solidFill>
                <a:latin typeface="Arial"/>
                <a:cs typeface="Arial"/>
              </a:rPr>
              <a:t>,</a:t>
            </a:r>
            <a:r>
              <a:rPr dirty="0" sz="650">
                <a:solidFill>
                  <a:srgbClr val="645B60"/>
                </a:solidFill>
                <a:latin typeface="Arial"/>
                <a:cs typeface="Arial"/>
              </a:rPr>
              <a:t> </a:t>
            </a:r>
            <a:r>
              <a:rPr dirty="0" sz="650" spc="20">
                <a:solidFill>
                  <a:srgbClr val="645B60"/>
                </a:solidFill>
                <a:latin typeface="Arial"/>
                <a:cs typeface="Arial"/>
              </a:rPr>
              <a:t> </a:t>
            </a:r>
            <a:r>
              <a:rPr dirty="0" sz="650" spc="-5" u="sng">
                <a:solidFill>
                  <a:srgbClr val="645B60"/>
                </a:solidFill>
                <a:latin typeface="Arial"/>
                <a:cs typeface="Arial"/>
              </a:rPr>
              <a:t> </a:t>
            </a:r>
            <a:r>
              <a:rPr dirty="0" sz="650" u="sng">
                <a:solidFill>
                  <a:srgbClr val="645B60"/>
                </a:solidFill>
                <a:latin typeface="Arial"/>
                <a:cs typeface="Arial"/>
              </a:rPr>
              <a:t>	</a:t>
            </a:r>
            <a:r>
              <a:rPr dirty="0" sz="650" spc="-10">
                <a:solidFill>
                  <a:srgbClr val="49444F"/>
                </a:solidFill>
                <a:latin typeface="Arial"/>
                <a:cs typeface="Arial"/>
              </a:rPr>
              <a:t>....</a:t>
            </a:r>
            <a:r>
              <a:rPr dirty="0" sz="650" spc="-15">
                <a:solidFill>
                  <a:srgbClr val="49444F"/>
                </a:solidFill>
                <a:latin typeface="Arial"/>
                <a:cs typeface="Arial"/>
              </a:rPr>
              <a:t>_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18413" y="1715770"/>
            <a:ext cx="733425" cy="113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15">
                <a:solidFill>
                  <a:srgbClr val="49444F"/>
                </a:solidFill>
                <a:latin typeface="Arial"/>
                <a:cs typeface="Arial"/>
              </a:rPr>
              <a:t>so </a:t>
            </a:r>
            <a:r>
              <a:rPr dirty="0" sz="650" spc="20">
                <a:solidFill>
                  <a:srgbClr val="3B2F42"/>
                </a:solidFill>
                <a:latin typeface="Arial"/>
                <a:cs typeface="Arial"/>
              </a:rPr>
              <a:t>don</a:t>
            </a:r>
            <a:r>
              <a:rPr dirty="0" sz="650" spc="20">
                <a:solidFill>
                  <a:srgbClr val="576079"/>
                </a:solidFill>
                <a:latin typeface="Arial"/>
                <a:cs typeface="Arial"/>
              </a:rPr>
              <a:t>'</a:t>
            </a:r>
            <a:r>
              <a:rPr dirty="0" sz="650" spc="20">
                <a:solidFill>
                  <a:srgbClr val="49444F"/>
                </a:solidFill>
                <a:latin typeface="Arial"/>
                <a:cs typeface="Arial"/>
              </a:rPr>
              <a:t>t </a:t>
            </a:r>
            <a:r>
              <a:rPr dirty="0" sz="650" spc="10">
                <a:solidFill>
                  <a:srgbClr val="49444F"/>
                </a:solidFill>
                <a:latin typeface="Arial"/>
                <a:cs typeface="Arial"/>
              </a:rPr>
              <a:t>b</a:t>
            </a:r>
            <a:r>
              <a:rPr dirty="0" sz="650" spc="10">
                <a:solidFill>
                  <a:srgbClr val="2B2F62"/>
                </a:solidFill>
                <a:latin typeface="Arial"/>
                <a:cs typeface="Arial"/>
              </a:rPr>
              <a:t>ri</a:t>
            </a:r>
            <a:r>
              <a:rPr dirty="0" sz="650" spc="10">
                <a:solidFill>
                  <a:srgbClr val="49444F"/>
                </a:solidFill>
                <a:latin typeface="Arial"/>
                <a:cs typeface="Arial"/>
              </a:rPr>
              <a:t>ng </a:t>
            </a:r>
            <a:r>
              <a:rPr dirty="0" sz="650">
                <a:solidFill>
                  <a:srgbClr val="2B2F62"/>
                </a:solidFill>
                <a:latin typeface="Arial"/>
                <a:cs typeface="Arial"/>
              </a:rPr>
              <a:t>i</a:t>
            </a:r>
            <a:r>
              <a:rPr dirty="0" sz="650">
                <a:solidFill>
                  <a:srgbClr val="49444F"/>
                </a:solidFill>
                <a:latin typeface="Arial"/>
                <a:cs typeface="Arial"/>
              </a:rPr>
              <a:t>t</a:t>
            </a:r>
            <a:r>
              <a:rPr dirty="0" sz="650" spc="-95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35">
                <a:solidFill>
                  <a:srgbClr val="49444F"/>
                </a:solidFill>
                <a:latin typeface="Arial"/>
                <a:cs typeface="Arial"/>
              </a:rPr>
              <a:t>up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65554" y="1932178"/>
            <a:ext cx="1832610" cy="219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20">
                <a:solidFill>
                  <a:srgbClr val="3B2F42"/>
                </a:solidFill>
                <a:latin typeface="Arial"/>
                <a:cs typeface="Arial"/>
              </a:rPr>
              <a:t>Re</a:t>
            </a:r>
            <a:r>
              <a:rPr dirty="0" sz="650" spc="-20">
                <a:solidFill>
                  <a:srgbClr val="2B2F62"/>
                </a:solidFill>
                <a:latin typeface="Arial"/>
                <a:cs typeface="Arial"/>
              </a:rPr>
              <a:t>l</a:t>
            </a:r>
            <a:r>
              <a:rPr dirty="0" sz="650" spc="-20">
                <a:solidFill>
                  <a:srgbClr val="49444F"/>
                </a:solidFill>
                <a:latin typeface="Arial"/>
                <a:cs typeface="Arial"/>
              </a:rPr>
              <a:t>y</a:t>
            </a:r>
            <a:r>
              <a:rPr dirty="0" sz="650" spc="-45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20">
                <a:solidFill>
                  <a:srgbClr val="49444F"/>
                </a:solidFill>
                <a:latin typeface="Arial"/>
                <a:cs typeface="Arial"/>
              </a:rPr>
              <a:t>on</a:t>
            </a:r>
            <a:r>
              <a:rPr dirty="0" sz="650" spc="-35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-20">
                <a:solidFill>
                  <a:srgbClr val="3B2F42"/>
                </a:solidFill>
                <a:latin typeface="Arial"/>
                <a:cs typeface="Arial"/>
              </a:rPr>
              <a:t>Soc</a:t>
            </a:r>
            <a:r>
              <a:rPr dirty="0" sz="650" spc="-20">
                <a:solidFill>
                  <a:srgbClr val="645B60"/>
                </a:solidFill>
                <a:latin typeface="Arial"/>
                <a:cs typeface="Arial"/>
              </a:rPr>
              <a:t>i</a:t>
            </a:r>
            <a:r>
              <a:rPr dirty="0" sz="650" spc="-20">
                <a:solidFill>
                  <a:srgbClr val="49444F"/>
                </a:solidFill>
                <a:latin typeface="Arial"/>
                <a:cs typeface="Arial"/>
              </a:rPr>
              <a:t>a</a:t>
            </a:r>
            <a:r>
              <a:rPr dirty="0" sz="650" spc="-20">
                <a:solidFill>
                  <a:srgbClr val="2B2F62"/>
                </a:solidFill>
                <a:latin typeface="Arial"/>
                <a:cs typeface="Arial"/>
              </a:rPr>
              <a:t>l</a:t>
            </a:r>
            <a:r>
              <a:rPr dirty="0" sz="650">
                <a:solidFill>
                  <a:srgbClr val="2B2F62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49444F"/>
                </a:solidFill>
                <a:latin typeface="Arial"/>
                <a:cs typeface="Arial"/>
              </a:rPr>
              <a:t>Worke</a:t>
            </a:r>
            <a:r>
              <a:rPr dirty="0" sz="650" spc="10">
                <a:solidFill>
                  <a:srgbClr val="645B60"/>
                </a:solidFill>
                <a:latin typeface="Arial"/>
                <a:cs typeface="Arial"/>
              </a:rPr>
              <a:t>r</a:t>
            </a:r>
            <a:r>
              <a:rPr dirty="0" sz="650" spc="-20">
                <a:solidFill>
                  <a:srgbClr val="645B60"/>
                </a:solidFill>
                <a:latin typeface="Arial"/>
                <a:cs typeface="Arial"/>
              </a:rPr>
              <a:t> </a:t>
            </a:r>
            <a:r>
              <a:rPr dirty="0" sz="650" spc="20">
                <a:solidFill>
                  <a:srgbClr val="3B2F42"/>
                </a:solidFill>
                <a:latin typeface="Arial"/>
                <a:cs typeface="Arial"/>
              </a:rPr>
              <a:t>to</a:t>
            </a:r>
            <a:r>
              <a:rPr dirty="0" sz="650" spc="-95">
                <a:solidFill>
                  <a:srgbClr val="3B2F42"/>
                </a:solidFill>
                <a:latin typeface="Arial"/>
                <a:cs typeface="Arial"/>
              </a:rPr>
              <a:t> </a:t>
            </a:r>
            <a:r>
              <a:rPr dirty="0" sz="550" spc="380" b="1">
                <a:solidFill>
                  <a:srgbClr val="49444F"/>
                </a:solidFill>
                <a:latin typeface="Times New Roman"/>
                <a:cs typeface="Times New Roman"/>
              </a:rPr>
              <a:t>--------J)-.</a:t>
            </a:r>
            <a:endParaRPr sz="550">
              <a:latin typeface="Times New Roman"/>
              <a:cs typeface="Times New Roman"/>
            </a:endParaRPr>
          </a:p>
          <a:p>
            <a:pPr marL="43180">
              <a:lnSpc>
                <a:spcPct val="100000"/>
              </a:lnSpc>
              <a:spcBef>
                <a:spcPts val="60"/>
              </a:spcBef>
            </a:pPr>
            <a:r>
              <a:rPr dirty="0" sz="650">
                <a:solidFill>
                  <a:srgbClr val="3B2F42"/>
                </a:solidFill>
                <a:latin typeface="Arial"/>
                <a:cs typeface="Arial"/>
              </a:rPr>
              <a:t>add</a:t>
            </a:r>
            <a:r>
              <a:rPr dirty="0" sz="650">
                <a:solidFill>
                  <a:srgbClr val="2B2F62"/>
                </a:solidFill>
                <a:latin typeface="Arial"/>
                <a:cs typeface="Arial"/>
              </a:rPr>
              <a:t>r</a:t>
            </a:r>
            <a:r>
              <a:rPr dirty="0" sz="650">
                <a:solidFill>
                  <a:srgbClr val="3B2F42"/>
                </a:solidFill>
                <a:latin typeface="Arial"/>
                <a:cs typeface="Arial"/>
              </a:rPr>
              <a:t>ess</a:t>
            </a:r>
            <a:r>
              <a:rPr dirty="0" sz="650">
                <a:solidFill>
                  <a:srgbClr val="645B60"/>
                </a:solidFill>
                <a:latin typeface="Arial"/>
                <a:cs typeface="Arial"/>
              </a:rPr>
              <a:t>i</a:t>
            </a:r>
            <a:r>
              <a:rPr dirty="0" sz="650">
                <a:solidFill>
                  <a:srgbClr val="49444F"/>
                </a:solidFill>
                <a:latin typeface="Arial"/>
                <a:cs typeface="Arial"/>
              </a:rPr>
              <a:t>ssues </a:t>
            </a:r>
            <a:r>
              <a:rPr dirty="0" sz="650" spc="15">
                <a:solidFill>
                  <a:srgbClr val="3B2F42"/>
                </a:solidFill>
                <a:latin typeface="Arial"/>
                <a:cs typeface="Arial"/>
              </a:rPr>
              <a:t>of</a:t>
            </a:r>
            <a:r>
              <a:rPr dirty="0" sz="650" spc="-135">
                <a:solidFill>
                  <a:srgbClr val="3B2F42"/>
                </a:solidFill>
                <a:latin typeface="Arial"/>
                <a:cs typeface="Arial"/>
              </a:rPr>
              <a:t> </a:t>
            </a:r>
            <a:r>
              <a:rPr dirty="0" sz="650" spc="-10">
                <a:solidFill>
                  <a:srgbClr val="49444F"/>
                </a:solidFill>
                <a:latin typeface="Arial"/>
                <a:cs typeface="Arial"/>
              </a:rPr>
              <a:t>abuse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94796" y="2134892"/>
            <a:ext cx="1641475" cy="245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7795" marR="5080" indent="-125730">
              <a:lnSpc>
                <a:spcPct val="116900"/>
              </a:lnSpc>
            </a:pPr>
            <a:r>
              <a:rPr dirty="0" sz="650" spc="-10">
                <a:solidFill>
                  <a:srgbClr val="49444F"/>
                </a:solidFill>
                <a:latin typeface="Arial"/>
                <a:cs typeface="Arial"/>
              </a:rPr>
              <a:t>Mu</a:t>
            </a:r>
            <a:r>
              <a:rPr dirty="0" sz="650" spc="-80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2B2F62"/>
                </a:solidFill>
                <a:latin typeface="Arial"/>
                <a:cs typeface="Arial"/>
              </a:rPr>
              <a:t>l</a:t>
            </a:r>
            <a:r>
              <a:rPr dirty="0" sz="650">
                <a:solidFill>
                  <a:srgbClr val="49444F"/>
                </a:solidFill>
                <a:latin typeface="Arial"/>
                <a:cs typeface="Arial"/>
              </a:rPr>
              <a:t>tip</a:t>
            </a:r>
            <a:r>
              <a:rPr dirty="0" sz="650" spc="-85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2B2F62"/>
                </a:solidFill>
                <a:latin typeface="Arial"/>
                <a:cs typeface="Arial"/>
              </a:rPr>
              <a:t>l</a:t>
            </a:r>
            <a:r>
              <a:rPr dirty="0" sz="650" spc="10">
                <a:solidFill>
                  <a:srgbClr val="3B2F42"/>
                </a:solidFill>
                <a:latin typeface="Arial"/>
                <a:cs typeface="Arial"/>
              </a:rPr>
              <a:t>e</a:t>
            </a:r>
            <a:r>
              <a:rPr dirty="0" sz="650" spc="-50">
                <a:solidFill>
                  <a:srgbClr val="3B2F42"/>
                </a:solidFill>
                <a:latin typeface="Arial"/>
                <a:cs typeface="Arial"/>
              </a:rPr>
              <a:t> </a:t>
            </a:r>
            <a:r>
              <a:rPr dirty="0" sz="650" spc="-45">
                <a:solidFill>
                  <a:srgbClr val="3B2F42"/>
                </a:solidFill>
                <a:latin typeface="Arial"/>
                <a:cs typeface="Arial"/>
              </a:rPr>
              <a:t>assess</a:t>
            </a:r>
            <a:r>
              <a:rPr dirty="0" sz="650" spc="-110">
                <a:solidFill>
                  <a:srgbClr val="3B2F42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B2F42"/>
                </a:solidFill>
                <a:latin typeface="Arial"/>
                <a:cs typeface="Arial"/>
              </a:rPr>
              <a:t>men</a:t>
            </a:r>
            <a:r>
              <a:rPr dirty="0" sz="650" spc="5">
                <a:solidFill>
                  <a:srgbClr val="2B2F62"/>
                </a:solidFill>
                <a:latin typeface="Arial"/>
                <a:cs typeface="Arial"/>
              </a:rPr>
              <a:t>t</a:t>
            </a:r>
            <a:r>
              <a:rPr dirty="0" sz="650" spc="25">
                <a:solidFill>
                  <a:srgbClr val="2B2F62"/>
                </a:solidFill>
                <a:latin typeface="Arial"/>
                <a:cs typeface="Arial"/>
              </a:rPr>
              <a:t> </a:t>
            </a:r>
            <a:r>
              <a:rPr dirty="0" sz="650" spc="-5">
                <a:solidFill>
                  <a:srgbClr val="3B2F42"/>
                </a:solidFill>
                <a:latin typeface="Arial"/>
                <a:cs typeface="Arial"/>
              </a:rPr>
              <a:t>too</a:t>
            </a:r>
            <a:r>
              <a:rPr dirty="0" sz="650" spc="-85">
                <a:solidFill>
                  <a:srgbClr val="3B2F42"/>
                </a:solidFill>
                <a:latin typeface="Arial"/>
                <a:cs typeface="Arial"/>
              </a:rPr>
              <a:t> </a:t>
            </a:r>
            <a:r>
              <a:rPr dirty="0" sz="650" spc="-30">
                <a:solidFill>
                  <a:srgbClr val="2B2F62"/>
                </a:solidFill>
                <a:latin typeface="Arial"/>
                <a:cs typeface="Arial"/>
              </a:rPr>
              <a:t>l</a:t>
            </a:r>
            <a:r>
              <a:rPr dirty="0" sz="650" spc="-30">
                <a:solidFill>
                  <a:srgbClr val="3B2F42"/>
                </a:solidFill>
                <a:latin typeface="Arial"/>
                <a:cs typeface="Arial"/>
              </a:rPr>
              <a:t>s</a:t>
            </a:r>
            <a:r>
              <a:rPr dirty="0" sz="650" spc="-75">
                <a:solidFill>
                  <a:srgbClr val="3B2F42"/>
                </a:solidFill>
                <a:latin typeface="Arial"/>
                <a:cs typeface="Arial"/>
              </a:rPr>
              <a:t> </a:t>
            </a:r>
            <a:r>
              <a:rPr dirty="0" sz="650" spc="-5">
                <a:solidFill>
                  <a:srgbClr val="49444F"/>
                </a:solidFill>
                <a:latin typeface="Arial"/>
                <a:cs typeface="Arial"/>
              </a:rPr>
              <a:t>ava</a:t>
            </a:r>
            <a:r>
              <a:rPr dirty="0" sz="650" spc="-5">
                <a:solidFill>
                  <a:srgbClr val="602D33"/>
                </a:solidFill>
                <a:latin typeface="Arial"/>
                <a:cs typeface="Arial"/>
              </a:rPr>
              <a:t>i</a:t>
            </a:r>
            <a:r>
              <a:rPr dirty="0" sz="650" spc="-5">
                <a:solidFill>
                  <a:srgbClr val="645B60"/>
                </a:solidFill>
                <a:latin typeface="Arial"/>
                <a:cs typeface="Arial"/>
              </a:rPr>
              <a:t>l</a:t>
            </a:r>
            <a:r>
              <a:rPr dirty="0" sz="650" spc="-5">
                <a:solidFill>
                  <a:srgbClr val="49444F"/>
                </a:solidFill>
                <a:latin typeface="Arial"/>
                <a:cs typeface="Arial"/>
              </a:rPr>
              <a:t>ab</a:t>
            </a:r>
            <a:r>
              <a:rPr dirty="0" sz="650" spc="-5">
                <a:solidFill>
                  <a:srgbClr val="602D33"/>
                </a:solidFill>
                <a:latin typeface="Arial"/>
                <a:cs typeface="Arial"/>
              </a:rPr>
              <a:t>l</a:t>
            </a:r>
            <a:r>
              <a:rPr dirty="0" sz="650" spc="-5">
                <a:solidFill>
                  <a:srgbClr val="3B2F42"/>
                </a:solidFill>
                <a:latin typeface="Arial"/>
                <a:cs typeface="Arial"/>
              </a:rPr>
              <a:t>e</a:t>
            </a:r>
            <a:r>
              <a:rPr dirty="0" sz="650" spc="-5">
                <a:solidFill>
                  <a:srgbClr val="645B60"/>
                </a:solidFill>
                <a:latin typeface="Arial"/>
                <a:cs typeface="Arial"/>
              </a:rPr>
              <a:t>,</a:t>
            </a:r>
            <a:r>
              <a:rPr dirty="0" sz="650" spc="-25">
                <a:solidFill>
                  <a:srgbClr val="645B60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49444F"/>
                </a:solidFill>
                <a:latin typeface="Arial"/>
                <a:cs typeface="Arial"/>
              </a:rPr>
              <a:t>not</a:t>
            </a:r>
            <a:r>
              <a:rPr dirty="0" sz="650" spc="50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49444F"/>
                </a:solidFill>
                <a:latin typeface="Arial"/>
                <a:cs typeface="Arial"/>
              </a:rPr>
              <a:t>all  </a:t>
            </a:r>
            <a:r>
              <a:rPr dirty="0" sz="650" spc="5">
                <a:solidFill>
                  <a:srgbClr val="3B2F42"/>
                </a:solidFill>
                <a:latin typeface="Arial"/>
                <a:cs typeface="Arial"/>
              </a:rPr>
              <a:t>a</a:t>
            </a:r>
            <a:r>
              <a:rPr dirty="0" sz="650" spc="5">
                <a:solidFill>
                  <a:srgbClr val="2B2F62"/>
                </a:solidFill>
                <a:latin typeface="Arial"/>
                <a:cs typeface="Arial"/>
              </a:rPr>
              <a:t>r</a:t>
            </a:r>
            <a:r>
              <a:rPr dirty="0" sz="650" spc="5">
                <a:solidFill>
                  <a:srgbClr val="3B2F42"/>
                </a:solidFill>
                <a:latin typeface="Arial"/>
                <a:cs typeface="Arial"/>
              </a:rPr>
              <a:t>e</a:t>
            </a:r>
            <a:r>
              <a:rPr dirty="0" sz="650" spc="-25">
                <a:solidFill>
                  <a:srgbClr val="3B2F42"/>
                </a:solidFill>
                <a:latin typeface="Arial"/>
                <a:cs typeface="Arial"/>
              </a:rPr>
              <a:t> </a:t>
            </a:r>
            <a:r>
              <a:rPr dirty="0" sz="650" spc="-20">
                <a:solidFill>
                  <a:srgbClr val="3B2F42"/>
                </a:solidFill>
                <a:latin typeface="Arial"/>
                <a:cs typeface="Arial"/>
              </a:rPr>
              <a:t>su</a:t>
            </a:r>
            <a:r>
              <a:rPr dirty="0" sz="650" spc="-20">
                <a:solidFill>
                  <a:srgbClr val="6B4244"/>
                </a:solidFill>
                <a:latin typeface="Arial"/>
                <a:cs typeface="Arial"/>
              </a:rPr>
              <a:t>i</a:t>
            </a:r>
            <a:r>
              <a:rPr dirty="0" sz="650" spc="-20">
                <a:solidFill>
                  <a:srgbClr val="2B2F62"/>
                </a:solidFill>
                <a:latin typeface="Arial"/>
                <a:cs typeface="Arial"/>
              </a:rPr>
              <a:t>t</a:t>
            </a:r>
            <a:r>
              <a:rPr dirty="0" sz="650" spc="-90">
                <a:solidFill>
                  <a:srgbClr val="2B2F62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3B2F42"/>
                </a:solidFill>
                <a:latin typeface="Arial"/>
                <a:cs typeface="Arial"/>
              </a:rPr>
              <a:t>ab</a:t>
            </a:r>
            <a:r>
              <a:rPr dirty="0" sz="650">
                <a:solidFill>
                  <a:srgbClr val="2B2F62"/>
                </a:solidFill>
                <a:latin typeface="Arial"/>
                <a:cs typeface="Arial"/>
              </a:rPr>
              <a:t>l</a:t>
            </a:r>
            <a:r>
              <a:rPr dirty="0" sz="650">
                <a:solidFill>
                  <a:srgbClr val="3B2F42"/>
                </a:solidFill>
                <a:latin typeface="Arial"/>
                <a:cs typeface="Arial"/>
              </a:rPr>
              <a:t>e</a:t>
            </a:r>
            <a:r>
              <a:rPr dirty="0" sz="650" spc="-20">
                <a:solidFill>
                  <a:srgbClr val="3B2F42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2B2F62"/>
                </a:solidFill>
                <a:latin typeface="Arial"/>
                <a:cs typeface="Arial"/>
              </a:rPr>
              <a:t>fo</a:t>
            </a:r>
            <a:r>
              <a:rPr dirty="0" sz="650" spc="10">
                <a:solidFill>
                  <a:srgbClr val="49444F"/>
                </a:solidFill>
                <a:latin typeface="Arial"/>
                <a:cs typeface="Arial"/>
              </a:rPr>
              <a:t>r</a:t>
            </a:r>
            <a:r>
              <a:rPr dirty="0" sz="650" spc="-20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49444F"/>
                </a:solidFill>
                <a:latin typeface="Arial"/>
                <a:cs typeface="Arial"/>
              </a:rPr>
              <a:t>our</a:t>
            </a:r>
            <a:r>
              <a:rPr dirty="0" sz="650" spc="-5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49444F"/>
                </a:solidFill>
                <a:latin typeface="Arial"/>
                <a:cs typeface="Arial"/>
              </a:rPr>
              <a:t>client </a:t>
            </a:r>
            <a:r>
              <a:rPr dirty="0" sz="650" spc="-5">
                <a:solidFill>
                  <a:srgbClr val="3B2F42"/>
                </a:solidFill>
                <a:latin typeface="Arial"/>
                <a:cs typeface="Arial"/>
              </a:rPr>
              <a:t>popu</a:t>
            </a:r>
            <a:r>
              <a:rPr dirty="0" sz="650" spc="-5">
                <a:solidFill>
                  <a:srgbClr val="602D33"/>
                </a:solidFill>
                <a:latin typeface="Arial"/>
                <a:cs typeface="Arial"/>
              </a:rPr>
              <a:t>l</a:t>
            </a:r>
            <a:r>
              <a:rPr dirty="0" sz="650" spc="-5">
                <a:solidFill>
                  <a:srgbClr val="3B2F42"/>
                </a:solidFill>
                <a:latin typeface="Arial"/>
                <a:cs typeface="Arial"/>
              </a:rPr>
              <a:t>ati</a:t>
            </a:r>
            <a:r>
              <a:rPr dirty="0" sz="650" spc="-70">
                <a:solidFill>
                  <a:srgbClr val="3B2F42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B2F42"/>
                </a:solidFill>
                <a:latin typeface="Arial"/>
                <a:cs typeface="Arial"/>
              </a:rPr>
              <a:t>on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38176" y="2669794"/>
            <a:ext cx="2033905" cy="326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3360">
              <a:lnSpc>
                <a:spcPct val="100000"/>
              </a:lnSpc>
              <a:tabLst>
                <a:tab pos="659130" algn="l"/>
              </a:tabLst>
            </a:pPr>
            <a:r>
              <a:rPr dirty="0" sz="650" spc="-85">
                <a:solidFill>
                  <a:srgbClr val="49444F"/>
                </a:solidFill>
                <a:latin typeface="Arial"/>
                <a:cs typeface="Arial"/>
              </a:rPr>
              <a:t>,_..   </a:t>
            </a:r>
            <a:r>
              <a:rPr dirty="0" sz="650" spc="-5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49444F"/>
                </a:solidFill>
                <a:latin typeface="Arial"/>
                <a:cs typeface="Arial"/>
              </a:rPr>
              <a:t>_ </a:t>
            </a:r>
            <a:r>
              <a:rPr dirty="0" sz="650" spc="190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645B60"/>
                </a:solidFill>
                <a:latin typeface="Arial"/>
                <a:cs typeface="Arial"/>
              </a:rPr>
              <a:t>_	</a:t>
            </a:r>
            <a:r>
              <a:rPr dirty="0" sz="650" spc="15">
                <a:solidFill>
                  <a:srgbClr val="49444F"/>
                </a:solidFill>
                <a:latin typeface="Arial"/>
                <a:cs typeface="Arial"/>
              </a:rPr>
              <a:t>No </a:t>
            </a:r>
            <a:r>
              <a:rPr dirty="0" sz="650" spc="10">
                <a:solidFill>
                  <a:srgbClr val="49444F"/>
                </a:solidFill>
                <a:latin typeface="Arial"/>
                <a:cs typeface="Arial"/>
              </a:rPr>
              <a:t>mandatory </a:t>
            </a:r>
            <a:r>
              <a:rPr dirty="0" sz="650" spc="-5">
                <a:solidFill>
                  <a:srgbClr val="3B2F42"/>
                </a:solidFill>
                <a:latin typeface="Arial"/>
                <a:cs typeface="Arial"/>
              </a:rPr>
              <a:t>e</a:t>
            </a:r>
            <a:r>
              <a:rPr dirty="0" sz="650" spc="-5">
                <a:solidFill>
                  <a:srgbClr val="645B60"/>
                </a:solidFill>
                <a:latin typeface="Arial"/>
                <a:cs typeface="Arial"/>
              </a:rPr>
              <a:t>l</a:t>
            </a:r>
            <a:r>
              <a:rPr dirty="0" sz="650" spc="-5">
                <a:solidFill>
                  <a:srgbClr val="3B2F42"/>
                </a:solidFill>
                <a:latin typeface="Arial"/>
                <a:cs typeface="Arial"/>
              </a:rPr>
              <a:t>de</a:t>
            </a:r>
            <a:r>
              <a:rPr dirty="0" sz="650" spc="-5">
                <a:solidFill>
                  <a:srgbClr val="645B60"/>
                </a:solidFill>
                <a:latin typeface="Arial"/>
                <a:cs typeface="Arial"/>
              </a:rPr>
              <a:t>r </a:t>
            </a:r>
            <a:r>
              <a:rPr dirty="0" sz="650" spc="-10">
                <a:solidFill>
                  <a:srgbClr val="49444F"/>
                </a:solidFill>
                <a:latin typeface="Arial"/>
                <a:cs typeface="Arial"/>
              </a:rPr>
              <a:t>abuse </a:t>
            </a:r>
            <a:r>
              <a:rPr dirty="0" sz="650" spc="5">
                <a:solidFill>
                  <a:srgbClr val="49444F"/>
                </a:solidFill>
                <a:latin typeface="Arial"/>
                <a:cs typeface="Arial"/>
              </a:rPr>
              <a:t>report</a:t>
            </a:r>
            <a:r>
              <a:rPr dirty="0" sz="650" spc="-90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2B2F62"/>
                </a:solidFill>
                <a:latin typeface="Arial"/>
                <a:cs typeface="Arial"/>
              </a:rPr>
              <a:t>i</a:t>
            </a:r>
            <a:r>
              <a:rPr dirty="0" sz="650">
                <a:solidFill>
                  <a:srgbClr val="49444F"/>
                </a:solidFill>
                <a:latin typeface="Arial"/>
                <a:cs typeface="Arial"/>
              </a:rPr>
              <a:t>ng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46100" algn="l"/>
              </a:tabLst>
            </a:pPr>
            <a:r>
              <a:rPr dirty="0" sz="650" spc="-90">
                <a:solidFill>
                  <a:srgbClr val="49444F"/>
                </a:solidFill>
                <a:latin typeface="Arial"/>
                <a:cs typeface="Arial"/>
              </a:rPr>
              <a:t>,</a:t>
            </a:r>
            <a:r>
              <a:rPr dirty="0" sz="650" spc="-90">
                <a:solidFill>
                  <a:srgbClr val="979797"/>
                </a:solidFill>
                <a:latin typeface="Arial"/>
                <a:cs typeface="Arial"/>
              </a:rPr>
              <a:t>_</a:t>
            </a:r>
            <a:r>
              <a:rPr dirty="0" sz="650" spc="-90">
                <a:solidFill>
                  <a:srgbClr val="49444F"/>
                </a:solidFill>
                <a:latin typeface="Arial"/>
                <a:cs typeface="Arial"/>
              </a:rPr>
              <a:t>..     </a:t>
            </a:r>
            <a:r>
              <a:rPr dirty="0" sz="650" spc="-25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645B60"/>
                </a:solidFill>
                <a:latin typeface="Arial"/>
                <a:cs typeface="Arial"/>
              </a:rPr>
              <a:t>_   </a:t>
            </a:r>
            <a:r>
              <a:rPr dirty="0" sz="650" spc="25">
                <a:solidFill>
                  <a:srgbClr val="49444F"/>
                </a:solidFill>
                <a:latin typeface="Arial"/>
                <a:cs typeface="Arial"/>
              </a:rPr>
              <a:t>_	</a:t>
            </a:r>
            <a:r>
              <a:rPr dirty="0" sz="650" spc="-35">
                <a:solidFill>
                  <a:srgbClr val="3B2F42"/>
                </a:solidFill>
                <a:latin typeface="Arial"/>
                <a:cs typeface="Arial"/>
              </a:rPr>
              <a:t>R</a:t>
            </a:r>
            <a:r>
              <a:rPr dirty="0" sz="650" spc="-35">
                <a:solidFill>
                  <a:srgbClr val="645B60"/>
                </a:solidFill>
                <a:latin typeface="Arial"/>
                <a:cs typeface="Arial"/>
              </a:rPr>
              <a:t>i</a:t>
            </a:r>
            <a:r>
              <a:rPr dirty="0" sz="650" spc="-35">
                <a:solidFill>
                  <a:srgbClr val="49444F"/>
                </a:solidFill>
                <a:latin typeface="Arial"/>
                <a:cs typeface="Arial"/>
              </a:rPr>
              <a:t>sk/ </a:t>
            </a:r>
            <a:r>
              <a:rPr dirty="0" sz="650">
                <a:solidFill>
                  <a:srgbClr val="49444F"/>
                </a:solidFill>
                <a:latin typeface="Arial"/>
                <a:cs typeface="Arial"/>
              </a:rPr>
              <a:t>be</a:t>
            </a:r>
            <a:r>
              <a:rPr dirty="0" sz="650">
                <a:solidFill>
                  <a:srgbClr val="6B4244"/>
                </a:solidFill>
                <a:latin typeface="Arial"/>
                <a:cs typeface="Arial"/>
              </a:rPr>
              <a:t>n</a:t>
            </a:r>
            <a:r>
              <a:rPr dirty="0" sz="650">
                <a:solidFill>
                  <a:srgbClr val="3B2F42"/>
                </a:solidFill>
                <a:latin typeface="Arial"/>
                <a:cs typeface="Arial"/>
              </a:rPr>
              <a:t>e</a:t>
            </a:r>
            <a:r>
              <a:rPr dirty="0" sz="650">
                <a:solidFill>
                  <a:srgbClr val="602D33"/>
                </a:solidFill>
                <a:latin typeface="Arial"/>
                <a:cs typeface="Arial"/>
              </a:rPr>
              <a:t>fi</a:t>
            </a:r>
            <a:r>
              <a:rPr dirty="0" sz="650">
                <a:solidFill>
                  <a:srgbClr val="2B2F62"/>
                </a:solidFill>
                <a:latin typeface="Arial"/>
                <a:cs typeface="Arial"/>
              </a:rPr>
              <a:t>t </a:t>
            </a:r>
            <a:r>
              <a:rPr dirty="0" sz="650" spc="-15">
                <a:solidFill>
                  <a:srgbClr val="3B2F42"/>
                </a:solidFill>
                <a:latin typeface="Arial"/>
                <a:cs typeface="Arial"/>
              </a:rPr>
              <a:t>of  </a:t>
            </a:r>
            <a:r>
              <a:rPr dirty="0" sz="650" spc="-10">
                <a:solidFill>
                  <a:srgbClr val="2B2F62"/>
                </a:solidFill>
                <a:latin typeface="Arial"/>
                <a:cs typeface="Arial"/>
              </a:rPr>
              <a:t>i</a:t>
            </a:r>
            <a:r>
              <a:rPr dirty="0" sz="650" spc="-10">
                <a:solidFill>
                  <a:srgbClr val="49444F"/>
                </a:solidFill>
                <a:latin typeface="Arial"/>
                <a:cs typeface="Arial"/>
              </a:rPr>
              <a:t>nte</a:t>
            </a:r>
            <a:r>
              <a:rPr dirty="0" sz="650" spc="-95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49444F"/>
                </a:solidFill>
                <a:latin typeface="Arial"/>
                <a:cs typeface="Arial"/>
              </a:rPr>
              <a:t>rvent</a:t>
            </a:r>
            <a:r>
              <a:rPr dirty="0" sz="650" spc="5">
                <a:solidFill>
                  <a:srgbClr val="2B2F62"/>
                </a:solidFill>
                <a:latin typeface="Arial"/>
                <a:cs typeface="Arial"/>
              </a:rPr>
              <a:t>i</a:t>
            </a:r>
            <a:r>
              <a:rPr dirty="0" sz="650" spc="5">
                <a:solidFill>
                  <a:srgbClr val="3B2F42"/>
                </a:solidFill>
                <a:latin typeface="Arial"/>
                <a:cs typeface="Arial"/>
              </a:rPr>
              <a:t>ons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03829" y="2337053"/>
            <a:ext cx="588010" cy="777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950" spc="-565">
                <a:solidFill>
                  <a:srgbClr val="49444F"/>
                </a:solidFill>
                <a:latin typeface="Times New Roman"/>
                <a:cs typeface="Times New Roman"/>
              </a:rPr>
              <a:t>--</a:t>
            </a:r>
            <a:r>
              <a:rPr dirty="0" sz="4950" spc="-1065">
                <a:solidFill>
                  <a:srgbClr val="49444F"/>
                </a:solidFill>
                <a:latin typeface="Times New Roman"/>
                <a:cs typeface="Times New Roman"/>
              </a:rPr>
              <a:t>-</a:t>
            </a:r>
            <a:r>
              <a:rPr dirty="0" sz="4950" spc="-695">
                <a:solidFill>
                  <a:srgbClr val="645B60"/>
                </a:solidFill>
                <a:latin typeface="Times New Roman"/>
                <a:cs typeface="Times New Roman"/>
              </a:rPr>
              <a:t>-</a:t>
            </a:r>
            <a:r>
              <a:rPr dirty="0" sz="4950" spc="-940">
                <a:solidFill>
                  <a:srgbClr val="777777"/>
                </a:solidFill>
                <a:latin typeface="Times New Roman"/>
                <a:cs typeface="Times New Roman"/>
              </a:rPr>
              <a:t>-</a:t>
            </a:r>
            <a:endParaRPr sz="49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20737" y="2704823"/>
            <a:ext cx="1163955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35" marR="5080" indent="-1270">
              <a:lnSpc>
                <a:spcPct val="123100"/>
              </a:lnSpc>
            </a:pPr>
            <a:r>
              <a:rPr dirty="0" sz="650">
                <a:solidFill>
                  <a:srgbClr val="49444F"/>
                </a:solidFill>
                <a:latin typeface="Arial"/>
                <a:cs typeface="Arial"/>
              </a:rPr>
              <a:t>Need </a:t>
            </a:r>
            <a:r>
              <a:rPr dirty="0" sz="650" spc="20">
                <a:solidFill>
                  <a:srgbClr val="3B2F42"/>
                </a:solidFill>
                <a:latin typeface="Arial"/>
                <a:cs typeface="Arial"/>
              </a:rPr>
              <a:t>to </a:t>
            </a:r>
            <a:r>
              <a:rPr dirty="0" sz="650" spc="20">
                <a:solidFill>
                  <a:srgbClr val="49444F"/>
                </a:solidFill>
                <a:latin typeface="Arial"/>
                <a:cs typeface="Arial"/>
              </a:rPr>
              <a:t>bu</a:t>
            </a:r>
            <a:r>
              <a:rPr dirty="0" sz="650" spc="20">
                <a:solidFill>
                  <a:srgbClr val="645B60"/>
                </a:solidFill>
                <a:latin typeface="Arial"/>
                <a:cs typeface="Arial"/>
              </a:rPr>
              <a:t>i</a:t>
            </a:r>
            <a:r>
              <a:rPr dirty="0" sz="650" spc="20">
                <a:solidFill>
                  <a:srgbClr val="2B2F62"/>
                </a:solidFill>
                <a:latin typeface="Arial"/>
                <a:cs typeface="Arial"/>
              </a:rPr>
              <a:t>l</a:t>
            </a:r>
            <a:r>
              <a:rPr dirty="0" sz="650" spc="20">
                <a:solidFill>
                  <a:srgbClr val="49444F"/>
                </a:solidFill>
                <a:latin typeface="Arial"/>
                <a:cs typeface="Arial"/>
              </a:rPr>
              <a:t>d trust </a:t>
            </a:r>
            <a:r>
              <a:rPr dirty="0" sz="650" spc="25">
                <a:solidFill>
                  <a:srgbClr val="49444F"/>
                </a:solidFill>
                <a:latin typeface="Arial"/>
                <a:cs typeface="Arial"/>
              </a:rPr>
              <a:t>w</a:t>
            </a:r>
            <a:r>
              <a:rPr dirty="0" sz="650" spc="25">
                <a:solidFill>
                  <a:srgbClr val="645B60"/>
                </a:solidFill>
                <a:latin typeface="Arial"/>
                <a:cs typeface="Arial"/>
              </a:rPr>
              <a:t>i</a:t>
            </a:r>
            <a:r>
              <a:rPr dirty="0" sz="650" spc="25">
                <a:solidFill>
                  <a:srgbClr val="3B2F42"/>
                </a:solidFill>
                <a:latin typeface="Arial"/>
                <a:cs typeface="Arial"/>
              </a:rPr>
              <a:t>th </a:t>
            </a:r>
            <a:r>
              <a:rPr dirty="0" sz="650" spc="5">
                <a:solidFill>
                  <a:srgbClr val="645B60"/>
                </a:solidFill>
                <a:latin typeface="Arial"/>
                <a:cs typeface="Arial"/>
              </a:rPr>
              <a:t>cl</a:t>
            </a:r>
            <a:r>
              <a:rPr dirty="0" sz="650" spc="5">
                <a:solidFill>
                  <a:srgbClr val="2B2F62"/>
                </a:solidFill>
                <a:latin typeface="Arial"/>
                <a:cs typeface="Arial"/>
              </a:rPr>
              <a:t>i</a:t>
            </a:r>
            <a:r>
              <a:rPr dirty="0" sz="650" spc="5">
                <a:solidFill>
                  <a:srgbClr val="3B2F42"/>
                </a:solidFill>
                <a:latin typeface="Arial"/>
                <a:cs typeface="Arial"/>
              </a:rPr>
              <a:t>ent  </a:t>
            </a:r>
            <a:r>
              <a:rPr dirty="0" sz="650" spc="5">
                <a:solidFill>
                  <a:srgbClr val="49444F"/>
                </a:solidFill>
                <a:latin typeface="Arial"/>
                <a:cs typeface="Arial"/>
              </a:rPr>
              <a:t>before </a:t>
            </a:r>
            <a:r>
              <a:rPr dirty="0" sz="650" spc="30">
                <a:solidFill>
                  <a:srgbClr val="645B60"/>
                </a:solidFill>
                <a:latin typeface="Arial"/>
                <a:cs typeface="Arial"/>
              </a:rPr>
              <a:t>t</a:t>
            </a:r>
            <a:r>
              <a:rPr dirty="0" sz="650" spc="30">
                <a:solidFill>
                  <a:srgbClr val="3B2F42"/>
                </a:solidFill>
                <a:latin typeface="Arial"/>
                <a:cs typeface="Arial"/>
              </a:rPr>
              <a:t>hey</a:t>
            </a:r>
            <a:r>
              <a:rPr dirty="0" sz="650" spc="-120">
                <a:solidFill>
                  <a:srgbClr val="3B2F42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3B2F42"/>
                </a:solidFill>
                <a:latin typeface="Arial"/>
                <a:cs typeface="Arial"/>
              </a:rPr>
              <a:t>w</a:t>
            </a:r>
            <a:r>
              <a:rPr dirty="0" sz="650" spc="15">
                <a:solidFill>
                  <a:srgbClr val="2B2F62"/>
                </a:solidFill>
                <a:latin typeface="Arial"/>
                <a:cs typeface="Arial"/>
              </a:rPr>
              <a:t>i</a:t>
            </a:r>
            <a:r>
              <a:rPr dirty="0" sz="650" spc="15">
                <a:solidFill>
                  <a:srgbClr val="6B4244"/>
                </a:solidFill>
                <a:latin typeface="Arial"/>
                <a:cs typeface="Arial"/>
              </a:rPr>
              <a:t>ll </a:t>
            </a:r>
            <a:r>
              <a:rPr dirty="0" sz="650" spc="-10">
                <a:solidFill>
                  <a:srgbClr val="3B2F42"/>
                </a:solidFill>
                <a:latin typeface="Arial"/>
                <a:cs typeface="Arial"/>
              </a:rPr>
              <a:t>d</a:t>
            </a:r>
            <a:r>
              <a:rPr dirty="0" sz="650" spc="-10">
                <a:solidFill>
                  <a:srgbClr val="7B6254"/>
                </a:solidFill>
                <a:latin typeface="Arial"/>
                <a:cs typeface="Arial"/>
              </a:rPr>
              <a:t>i</a:t>
            </a:r>
            <a:r>
              <a:rPr dirty="0" sz="650" spc="-10">
                <a:solidFill>
                  <a:srgbClr val="49444F"/>
                </a:solidFill>
                <a:latin typeface="Arial"/>
                <a:cs typeface="Arial"/>
              </a:rPr>
              <a:t>sclose </a:t>
            </a:r>
            <a:r>
              <a:rPr dirty="0" sz="650" spc="-10">
                <a:solidFill>
                  <a:srgbClr val="3B2F42"/>
                </a:solidFill>
                <a:latin typeface="Arial"/>
                <a:cs typeface="Arial"/>
              </a:rPr>
              <a:t>abuse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83150" y="3026409"/>
            <a:ext cx="1793239" cy="231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86130" algn="l"/>
              </a:tabLst>
            </a:pPr>
            <a:r>
              <a:rPr dirty="0" sz="500" spc="-10" b="1" i="1">
                <a:solidFill>
                  <a:srgbClr val="645B60"/>
                </a:solidFill>
                <a:latin typeface="Arial"/>
                <a:cs typeface="Arial"/>
              </a:rPr>
              <a:t>M-   </a:t>
            </a:r>
            <a:r>
              <a:rPr dirty="0" sz="500" spc="-5" b="1" i="1">
                <a:solidFill>
                  <a:srgbClr val="645B60"/>
                </a:solidFill>
                <a:latin typeface="Arial"/>
                <a:cs typeface="Arial"/>
              </a:rPr>
              <a:t>-      </a:t>
            </a:r>
            <a:r>
              <a:rPr dirty="0" sz="500" spc="-5" b="1" i="1">
                <a:solidFill>
                  <a:srgbClr val="49444F"/>
                </a:solidFill>
                <a:latin typeface="Arial"/>
                <a:cs typeface="Arial"/>
              </a:rPr>
              <a:t>-      -    </a:t>
            </a:r>
            <a:r>
              <a:rPr dirty="0" sz="500" spc="85" b="1" i="1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500" spc="-5" b="1" i="1">
                <a:solidFill>
                  <a:srgbClr val="49444F"/>
                </a:solidFill>
                <a:latin typeface="Arial"/>
                <a:cs typeface="Arial"/>
              </a:rPr>
              <a:t>-    </a:t>
            </a:r>
            <a:r>
              <a:rPr dirty="0" sz="500" spc="120" b="1" i="1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500" spc="-5" b="1" i="1">
                <a:solidFill>
                  <a:srgbClr val="777777"/>
                </a:solidFill>
                <a:latin typeface="Arial"/>
                <a:cs typeface="Arial"/>
              </a:rPr>
              <a:t>-	</a:t>
            </a:r>
            <a:r>
              <a:rPr dirty="0" sz="650" spc="-15">
                <a:solidFill>
                  <a:srgbClr val="3B2F42"/>
                </a:solidFill>
                <a:latin typeface="Arial"/>
                <a:cs typeface="Arial"/>
              </a:rPr>
              <a:t>Pe</a:t>
            </a:r>
            <a:r>
              <a:rPr dirty="0" sz="650" spc="-15">
                <a:solidFill>
                  <a:srgbClr val="602D33"/>
                </a:solidFill>
                <a:latin typeface="Arial"/>
                <a:cs typeface="Arial"/>
              </a:rPr>
              <a:t>r</a:t>
            </a:r>
            <a:r>
              <a:rPr dirty="0" sz="650" spc="-15">
                <a:solidFill>
                  <a:srgbClr val="3B2F42"/>
                </a:solidFill>
                <a:latin typeface="Arial"/>
                <a:cs typeface="Arial"/>
              </a:rPr>
              <a:t>son </a:t>
            </a:r>
            <a:r>
              <a:rPr dirty="0" sz="650">
                <a:solidFill>
                  <a:srgbClr val="49444F"/>
                </a:solidFill>
                <a:latin typeface="Arial"/>
                <a:cs typeface="Arial"/>
              </a:rPr>
              <a:t>may not</a:t>
            </a:r>
            <a:r>
              <a:rPr dirty="0" sz="650" spc="-10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2B2F62"/>
                </a:solidFill>
                <a:latin typeface="Arial"/>
                <a:cs typeface="Arial"/>
              </a:rPr>
              <a:t>r</a:t>
            </a:r>
            <a:r>
              <a:rPr dirty="0" sz="650" spc="15">
                <a:solidFill>
                  <a:srgbClr val="3B2F42"/>
                </a:solidFill>
                <a:latin typeface="Arial"/>
                <a:cs typeface="Arial"/>
              </a:rPr>
              <a:t>emembe</a:t>
            </a:r>
            <a:r>
              <a:rPr dirty="0" sz="650" spc="15">
                <a:solidFill>
                  <a:srgbClr val="2B2F62"/>
                </a:solidFill>
                <a:latin typeface="Arial"/>
                <a:cs typeface="Arial"/>
              </a:rPr>
              <a:t>r</a:t>
            </a:r>
            <a:endParaRPr sz="650">
              <a:latin typeface="Arial"/>
              <a:cs typeface="Arial"/>
            </a:endParaRPr>
          </a:p>
          <a:p>
            <a:pPr marL="844550">
              <a:lnSpc>
                <a:spcPct val="100000"/>
              </a:lnSpc>
              <a:spcBef>
                <a:spcPts val="155"/>
              </a:spcBef>
            </a:pPr>
            <a:r>
              <a:rPr dirty="0" sz="650" spc="20">
                <a:solidFill>
                  <a:srgbClr val="3B2F42"/>
                </a:solidFill>
                <a:latin typeface="Arial"/>
                <a:cs typeface="Arial"/>
              </a:rPr>
              <a:t>o</a:t>
            </a:r>
            <a:r>
              <a:rPr dirty="0" sz="650" spc="20">
                <a:solidFill>
                  <a:srgbClr val="602D33"/>
                </a:solidFill>
                <a:latin typeface="Arial"/>
                <a:cs typeface="Arial"/>
              </a:rPr>
              <a:t>r </a:t>
            </a:r>
            <a:r>
              <a:rPr dirty="0" sz="650" spc="-5">
                <a:solidFill>
                  <a:srgbClr val="49444F"/>
                </a:solidFill>
                <a:latin typeface="Arial"/>
                <a:cs typeface="Arial"/>
              </a:rPr>
              <a:t>be </a:t>
            </a:r>
            <a:r>
              <a:rPr dirty="0" sz="650">
                <a:solidFill>
                  <a:srgbClr val="3B2F42"/>
                </a:solidFill>
                <a:latin typeface="Arial"/>
                <a:cs typeface="Arial"/>
              </a:rPr>
              <a:t>aware </a:t>
            </a:r>
            <a:r>
              <a:rPr dirty="0" sz="650" spc="20">
                <a:solidFill>
                  <a:srgbClr val="49444F"/>
                </a:solidFill>
                <a:latin typeface="Arial"/>
                <a:cs typeface="Arial"/>
              </a:rPr>
              <a:t>o</a:t>
            </a:r>
            <a:r>
              <a:rPr dirty="0" sz="650" spc="20">
                <a:solidFill>
                  <a:srgbClr val="2B2F62"/>
                </a:solidFill>
                <a:latin typeface="Arial"/>
                <a:cs typeface="Arial"/>
              </a:rPr>
              <a:t>f </a:t>
            </a:r>
            <a:r>
              <a:rPr dirty="0" sz="650" spc="20">
                <a:solidFill>
                  <a:srgbClr val="49444F"/>
                </a:solidFill>
                <a:latin typeface="Arial"/>
                <a:cs typeface="Arial"/>
              </a:rPr>
              <a:t>the</a:t>
            </a:r>
            <a:r>
              <a:rPr dirty="0" sz="650" spc="-120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-15">
                <a:solidFill>
                  <a:srgbClr val="2B2F62"/>
                </a:solidFill>
                <a:latin typeface="Arial"/>
                <a:cs typeface="Arial"/>
              </a:rPr>
              <a:t>ri</a:t>
            </a:r>
            <a:r>
              <a:rPr dirty="0" sz="650" spc="-15">
                <a:solidFill>
                  <a:srgbClr val="49444F"/>
                </a:solidFill>
                <a:latin typeface="Arial"/>
                <a:cs typeface="Arial"/>
              </a:rPr>
              <a:t>sks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07721" y="3318002"/>
            <a:ext cx="847090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-95" b="1">
                <a:solidFill>
                  <a:srgbClr val="49444F"/>
                </a:solidFill>
                <a:latin typeface="Arial"/>
                <a:cs typeface="Arial"/>
              </a:rPr>
              <a:t>A</a:t>
            </a:r>
            <a:r>
              <a:rPr dirty="0" sz="850" spc="-95" b="1">
                <a:solidFill>
                  <a:srgbClr val="979797"/>
                </a:solidFill>
                <a:latin typeface="Arial"/>
                <a:cs typeface="Arial"/>
              </a:rPr>
              <a:t>-     </a:t>
            </a:r>
            <a:r>
              <a:rPr dirty="0" sz="850" spc="-60" b="1">
                <a:solidFill>
                  <a:srgbClr val="979797"/>
                </a:solidFill>
                <a:latin typeface="Arial"/>
                <a:cs typeface="Arial"/>
              </a:rPr>
              <a:t>-    -    -    -    -   </a:t>
            </a:r>
            <a:r>
              <a:rPr dirty="0" sz="850" spc="15" b="1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dirty="0" sz="850" spc="-60" b="1">
                <a:solidFill>
                  <a:srgbClr val="979797"/>
                </a:solidFill>
                <a:latin typeface="Arial"/>
                <a:cs typeface="Arial"/>
              </a:rPr>
              <a:t>-</a:t>
            </a:r>
            <a:endParaRPr sz="8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44208" y="3332703"/>
            <a:ext cx="1401445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3970">
              <a:lnSpc>
                <a:spcPct val="110800"/>
              </a:lnSpc>
            </a:pPr>
            <a:r>
              <a:rPr dirty="0" sz="650" spc="-10">
                <a:solidFill>
                  <a:srgbClr val="3B2F42"/>
                </a:solidFill>
                <a:latin typeface="Arial"/>
                <a:cs typeface="Arial"/>
              </a:rPr>
              <a:t>Staff </a:t>
            </a:r>
            <a:r>
              <a:rPr dirty="0" sz="650" spc="-5">
                <a:solidFill>
                  <a:srgbClr val="3B2F42"/>
                </a:solidFill>
                <a:latin typeface="Arial"/>
                <a:cs typeface="Arial"/>
              </a:rPr>
              <a:t>need </a:t>
            </a:r>
            <a:r>
              <a:rPr dirty="0" sz="650" spc="35">
                <a:solidFill>
                  <a:srgbClr val="2B2F62"/>
                </a:solidFill>
                <a:latin typeface="Arial"/>
                <a:cs typeface="Arial"/>
              </a:rPr>
              <a:t>t</a:t>
            </a:r>
            <a:r>
              <a:rPr dirty="0" sz="650" spc="35">
                <a:solidFill>
                  <a:srgbClr val="3B2F42"/>
                </a:solidFill>
                <a:latin typeface="Arial"/>
                <a:cs typeface="Arial"/>
              </a:rPr>
              <a:t>o </a:t>
            </a:r>
            <a:r>
              <a:rPr dirty="0" sz="650" spc="10">
                <a:solidFill>
                  <a:srgbClr val="3B2F42"/>
                </a:solidFill>
                <a:latin typeface="Arial"/>
                <a:cs typeface="Arial"/>
              </a:rPr>
              <a:t>be </a:t>
            </a:r>
            <a:r>
              <a:rPr dirty="0" sz="650" spc="10">
                <a:solidFill>
                  <a:srgbClr val="49444F"/>
                </a:solidFill>
                <a:latin typeface="Arial"/>
                <a:cs typeface="Arial"/>
              </a:rPr>
              <a:t>constan</a:t>
            </a:r>
            <a:r>
              <a:rPr dirty="0" sz="650" spc="10">
                <a:solidFill>
                  <a:srgbClr val="2B2F62"/>
                </a:solidFill>
                <a:latin typeface="Arial"/>
                <a:cs typeface="Arial"/>
              </a:rPr>
              <a:t>t</a:t>
            </a:r>
            <a:r>
              <a:rPr dirty="0" sz="650" spc="10">
                <a:solidFill>
                  <a:srgbClr val="602D33"/>
                </a:solidFill>
                <a:latin typeface="Arial"/>
                <a:cs typeface="Arial"/>
              </a:rPr>
              <a:t>l</a:t>
            </a:r>
            <a:r>
              <a:rPr dirty="0" sz="650" spc="10">
                <a:solidFill>
                  <a:srgbClr val="49444F"/>
                </a:solidFill>
                <a:latin typeface="Arial"/>
                <a:cs typeface="Arial"/>
              </a:rPr>
              <a:t>y </a:t>
            </a:r>
            <a:r>
              <a:rPr dirty="0" sz="650" spc="5">
                <a:solidFill>
                  <a:srgbClr val="3B2F42"/>
                </a:solidFill>
                <a:latin typeface="Arial"/>
                <a:cs typeface="Arial"/>
              </a:rPr>
              <a:t>awa</a:t>
            </a:r>
            <a:r>
              <a:rPr dirty="0" sz="650" spc="5">
                <a:solidFill>
                  <a:srgbClr val="645B60"/>
                </a:solidFill>
                <a:latin typeface="Arial"/>
                <a:cs typeface="Arial"/>
              </a:rPr>
              <a:t>r</a:t>
            </a:r>
            <a:r>
              <a:rPr dirty="0" sz="650" spc="5">
                <a:solidFill>
                  <a:srgbClr val="49444F"/>
                </a:solidFill>
                <a:latin typeface="Arial"/>
                <a:cs typeface="Arial"/>
              </a:rPr>
              <a:t>e </a:t>
            </a:r>
            <a:r>
              <a:rPr dirty="0" sz="650" spc="30">
                <a:solidFill>
                  <a:srgbClr val="3B2F42"/>
                </a:solidFill>
                <a:latin typeface="Arial"/>
                <a:cs typeface="Arial"/>
              </a:rPr>
              <a:t>o</a:t>
            </a:r>
            <a:r>
              <a:rPr dirty="0" sz="650" spc="30">
                <a:solidFill>
                  <a:srgbClr val="2B2F62"/>
                </a:solidFill>
                <a:latin typeface="Arial"/>
                <a:cs typeface="Arial"/>
              </a:rPr>
              <a:t>f  </a:t>
            </a:r>
            <a:r>
              <a:rPr dirty="0" sz="650" spc="-5">
                <a:solidFill>
                  <a:srgbClr val="2B2F62"/>
                </a:solidFill>
                <a:latin typeface="Arial"/>
                <a:cs typeface="Arial"/>
              </a:rPr>
              <a:t>a</a:t>
            </a:r>
            <a:r>
              <a:rPr dirty="0" sz="650" spc="-5">
                <a:solidFill>
                  <a:srgbClr val="3B2F42"/>
                </a:solidFill>
                <a:latin typeface="Arial"/>
                <a:cs typeface="Arial"/>
              </a:rPr>
              <a:t>n</a:t>
            </a:r>
            <a:r>
              <a:rPr dirty="0" sz="650" spc="-5">
                <a:solidFill>
                  <a:srgbClr val="2B2F62"/>
                </a:solidFill>
                <a:latin typeface="Arial"/>
                <a:cs typeface="Arial"/>
              </a:rPr>
              <a:t>d </a:t>
            </a:r>
            <a:r>
              <a:rPr dirty="0" sz="650" spc="20">
                <a:solidFill>
                  <a:srgbClr val="49444F"/>
                </a:solidFill>
                <a:latin typeface="Arial"/>
                <a:cs typeface="Arial"/>
              </a:rPr>
              <a:t>mon</a:t>
            </a:r>
            <a:r>
              <a:rPr dirty="0" sz="650" spc="20">
                <a:solidFill>
                  <a:srgbClr val="2B2F62"/>
                </a:solidFill>
                <a:latin typeface="Arial"/>
                <a:cs typeface="Arial"/>
              </a:rPr>
              <a:t>i</a:t>
            </a:r>
            <a:r>
              <a:rPr dirty="0" sz="650" spc="20">
                <a:solidFill>
                  <a:srgbClr val="645B60"/>
                </a:solidFill>
                <a:latin typeface="Arial"/>
                <a:cs typeface="Arial"/>
              </a:rPr>
              <a:t>t</a:t>
            </a:r>
            <a:r>
              <a:rPr dirty="0" sz="650" spc="20">
                <a:solidFill>
                  <a:srgbClr val="3B2F42"/>
                </a:solidFill>
                <a:latin typeface="Arial"/>
                <a:cs typeface="Arial"/>
              </a:rPr>
              <a:t>o</a:t>
            </a:r>
            <a:r>
              <a:rPr dirty="0" sz="650" spc="20">
                <a:solidFill>
                  <a:srgbClr val="2B2F62"/>
                </a:solidFill>
                <a:latin typeface="Arial"/>
                <a:cs typeface="Arial"/>
              </a:rPr>
              <a:t>ri</a:t>
            </a:r>
            <a:r>
              <a:rPr dirty="0" sz="650" spc="20">
                <a:solidFill>
                  <a:srgbClr val="645B60"/>
                </a:solidFill>
                <a:latin typeface="Arial"/>
                <a:cs typeface="Arial"/>
              </a:rPr>
              <a:t>n</a:t>
            </a:r>
            <a:r>
              <a:rPr dirty="0" sz="650" spc="20">
                <a:solidFill>
                  <a:srgbClr val="49444F"/>
                </a:solidFill>
                <a:latin typeface="Arial"/>
                <a:cs typeface="Arial"/>
              </a:rPr>
              <a:t>g</a:t>
            </a:r>
            <a:r>
              <a:rPr dirty="0" sz="650" spc="-125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3B2F42"/>
                </a:solidFill>
                <a:latin typeface="Arial"/>
                <a:cs typeface="Arial"/>
              </a:rPr>
              <a:t>fo</a:t>
            </a:r>
            <a:r>
              <a:rPr dirty="0" sz="650" spc="10">
                <a:solidFill>
                  <a:srgbClr val="645B60"/>
                </a:solidFill>
                <a:latin typeface="Arial"/>
                <a:cs typeface="Arial"/>
              </a:rPr>
              <a:t>r </a:t>
            </a:r>
            <a:r>
              <a:rPr dirty="0" sz="650" spc="5">
                <a:solidFill>
                  <a:srgbClr val="2B2F62"/>
                </a:solidFill>
                <a:latin typeface="Arial"/>
                <a:cs typeface="Arial"/>
              </a:rPr>
              <a:t>r</a:t>
            </a:r>
            <a:r>
              <a:rPr dirty="0" sz="650" spc="5">
                <a:solidFill>
                  <a:srgbClr val="3B2F42"/>
                </a:solidFill>
                <a:latin typeface="Arial"/>
                <a:cs typeface="Arial"/>
              </a:rPr>
              <a:t>ed </a:t>
            </a:r>
            <a:r>
              <a:rPr dirty="0" sz="650" spc="-15">
                <a:solidFill>
                  <a:srgbClr val="3B2F42"/>
                </a:solidFill>
                <a:latin typeface="Arial"/>
                <a:cs typeface="Arial"/>
              </a:rPr>
              <a:t>f</a:t>
            </a:r>
            <a:r>
              <a:rPr dirty="0" sz="650" spc="-15">
                <a:solidFill>
                  <a:srgbClr val="602D33"/>
                </a:solidFill>
                <a:latin typeface="Arial"/>
                <a:cs typeface="Arial"/>
              </a:rPr>
              <a:t>l</a:t>
            </a:r>
            <a:r>
              <a:rPr dirty="0" sz="650" spc="-15">
                <a:solidFill>
                  <a:srgbClr val="3B2F42"/>
                </a:solidFill>
                <a:latin typeface="Arial"/>
                <a:cs typeface="Arial"/>
              </a:rPr>
              <a:t>ags </a:t>
            </a:r>
            <a:r>
              <a:rPr dirty="0" sz="650" spc="15">
                <a:solidFill>
                  <a:srgbClr val="3B2F42"/>
                </a:solidFill>
                <a:latin typeface="Arial"/>
                <a:cs typeface="Arial"/>
              </a:rPr>
              <a:t>of </a:t>
            </a:r>
            <a:r>
              <a:rPr dirty="0" sz="650" spc="-10">
                <a:solidFill>
                  <a:srgbClr val="49444F"/>
                </a:solidFill>
                <a:latin typeface="Arial"/>
                <a:cs typeface="Arial"/>
              </a:rPr>
              <a:t>abuse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92507" y="3386073"/>
            <a:ext cx="289560" cy="113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-10">
                <a:solidFill>
                  <a:srgbClr val="49444F"/>
                </a:solidFill>
                <a:latin typeface="Arial"/>
                <a:cs typeface="Arial"/>
              </a:rPr>
              <a:t>._ </a:t>
            </a:r>
            <a:r>
              <a:rPr dirty="0" sz="650" spc="30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-5" u="sng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55" u="sng">
                <a:solidFill>
                  <a:srgbClr val="49444F"/>
                </a:solidFill>
                <a:latin typeface="Arial"/>
                <a:cs typeface="Arial"/>
              </a:rPr>
              <a:t> </a:t>
            </a:r>
            <a:endParaRPr sz="6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45097" y="3363191"/>
            <a:ext cx="1471930" cy="257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6525" marR="5080" indent="-124460">
              <a:lnSpc>
                <a:spcPct val="123100"/>
              </a:lnSpc>
            </a:pPr>
            <a:r>
              <a:rPr dirty="0" sz="650" spc="-15">
                <a:solidFill>
                  <a:srgbClr val="3B2F42"/>
                </a:solidFill>
                <a:latin typeface="Arial"/>
                <a:cs typeface="Arial"/>
              </a:rPr>
              <a:t>Ba</a:t>
            </a:r>
            <a:r>
              <a:rPr dirty="0" sz="650" spc="-15">
                <a:solidFill>
                  <a:srgbClr val="6B4244"/>
                </a:solidFill>
                <a:latin typeface="Arial"/>
                <a:cs typeface="Arial"/>
              </a:rPr>
              <a:t>l</a:t>
            </a:r>
            <a:r>
              <a:rPr dirty="0" sz="650" spc="-15">
                <a:solidFill>
                  <a:srgbClr val="3B2F42"/>
                </a:solidFill>
                <a:latin typeface="Arial"/>
                <a:cs typeface="Arial"/>
              </a:rPr>
              <a:t>anc</a:t>
            </a:r>
            <a:r>
              <a:rPr dirty="0" sz="650" spc="-15">
                <a:solidFill>
                  <a:srgbClr val="645B60"/>
                </a:solidFill>
                <a:latin typeface="Arial"/>
                <a:cs typeface="Arial"/>
              </a:rPr>
              <a:t>i</a:t>
            </a:r>
            <a:r>
              <a:rPr dirty="0" sz="650" spc="-15">
                <a:solidFill>
                  <a:srgbClr val="49444F"/>
                </a:solidFill>
                <a:latin typeface="Arial"/>
                <a:cs typeface="Arial"/>
              </a:rPr>
              <a:t>ng</a:t>
            </a:r>
            <a:r>
              <a:rPr dirty="0" sz="650" spc="-5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B2F42"/>
                </a:solidFill>
                <a:latin typeface="Arial"/>
                <a:cs typeface="Arial"/>
              </a:rPr>
              <a:t>pe</a:t>
            </a:r>
            <a:r>
              <a:rPr dirty="0" sz="650" spc="5">
                <a:solidFill>
                  <a:srgbClr val="2B2F62"/>
                </a:solidFill>
                <a:latin typeface="Arial"/>
                <a:cs typeface="Arial"/>
              </a:rPr>
              <a:t>r</a:t>
            </a:r>
            <a:r>
              <a:rPr dirty="0" sz="650" spc="5">
                <a:solidFill>
                  <a:srgbClr val="49444F"/>
                </a:solidFill>
                <a:latin typeface="Arial"/>
                <a:cs typeface="Arial"/>
              </a:rPr>
              <a:t>son</a:t>
            </a:r>
            <a:r>
              <a:rPr dirty="0" sz="650" spc="5">
                <a:solidFill>
                  <a:srgbClr val="576079"/>
                </a:solidFill>
                <a:latin typeface="Arial"/>
                <a:cs typeface="Arial"/>
              </a:rPr>
              <a:t>'</a:t>
            </a:r>
            <a:r>
              <a:rPr dirty="0" sz="650" spc="-120">
                <a:solidFill>
                  <a:srgbClr val="576079"/>
                </a:solidFill>
                <a:latin typeface="Arial"/>
                <a:cs typeface="Arial"/>
              </a:rPr>
              <a:t> </a:t>
            </a:r>
            <a:r>
              <a:rPr dirty="0" sz="650" spc="-70">
                <a:solidFill>
                  <a:srgbClr val="3B2F42"/>
                </a:solidFill>
                <a:latin typeface="Arial"/>
                <a:cs typeface="Arial"/>
              </a:rPr>
              <a:t>s</a:t>
            </a:r>
            <a:r>
              <a:rPr dirty="0" sz="650" spc="-60">
                <a:solidFill>
                  <a:srgbClr val="3B2F42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49444F"/>
                </a:solidFill>
                <a:latin typeface="Arial"/>
                <a:cs typeface="Arial"/>
              </a:rPr>
              <a:t>p</a:t>
            </a:r>
            <a:r>
              <a:rPr dirty="0" sz="650" spc="10">
                <a:solidFill>
                  <a:srgbClr val="576079"/>
                </a:solidFill>
                <a:latin typeface="Arial"/>
                <a:cs typeface="Arial"/>
              </a:rPr>
              <a:t>r</a:t>
            </a:r>
            <a:r>
              <a:rPr dirty="0" sz="650" spc="10">
                <a:solidFill>
                  <a:srgbClr val="645B60"/>
                </a:solidFill>
                <a:latin typeface="Arial"/>
                <a:cs typeface="Arial"/>
              </a:rPr>
              <a:t>i</a:t>
            </a:r>
            <a:r>
              <a:rPr dirty="0" sz="650" spc="10">
                <a:solidFill>
                  <a:srgbClr val="49444F"/>
                </a:solidFill>
                <a:latin typeface="Arial"/>
                <a:cs typeface="Arial"/>
              </a:rPr>
              <a:t>vacy</a:t>
            </a:r>
            <a:r>
              <a:rPr dirty="0" sz="650" spc="-85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-10">
                <a:solidFill>
                  <a:srgbClr val="49444F"/>
                </a:solidFill>
                <a:latin typeface="Arial"/>
                <a:cs typeface="Arial"/>
              </a:rPr>
              <a:t>ve</a:t>
            </a:r>
            <a:r>
              <a:rPr dirty="0" sz="650" spc="-10">
                <a:solidFill>
                  <a:srgbClr val="2B2F62"/>
                </a:solidFill>
                <a:latin typeface="Arial"/>
                <a:cs typeface="Arial"/>
              </a:rPr>
              <a:t>r</a:t>
            </a:r>
            <a:r>
              <a:rPr dirty="0" sz="650" spc="-10">
                <a:solidFill>
                  <a:srgbClr val="49444F"/>
                </a:solidFill>
                <a:latin typeface="Arial"/>
                <a:cs typeface="Arial"/>
              </a:rPr>
              <a:t>sus</a:t>
            </a:r>
            <a:r>
              <a:rPr dirty="0" sz="650" spc="-50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-5">
                <a:solidFill>
                  <a:srgbClr val="3B2F42"/>
                </a:solidFill>
                <a:latin typeface="Arial"/>
                <a:cs typeface="Arial"/>
              </a:rPr>
              <a:t>need  </a:t>
            </a:r>
            <a:r>
              <a:rPr dirty="0" sz="650" spc="10">
                <a:solidFill>
                  <a:srgbClr val="3B2F42"/>
                </a:solidFill>
                <a:latin typeface="Arial"/>
                <a:cs typeface="Arial"/>
              </a:rPr>
              <a:t>fo</a:t>
            </a:r>
            <a:r>
              <a:rPr dirty="0" sz="650" spc="10">
                <a:solidFill>
                  <a:srgbClr val="645B60"/>
                </a:solidFill>
                <a:latin typeface="Arial"/>
                <a:cs typeface="Arial"/>
              </a:rPr>
              <a:t>r</a:t>
            </a:r>
            <a:r>
              <a:rPr dirty="0" sz="650" spc="-20">
                <a:solidFill>
                  <a:srgbClr val="645B60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576079"/>
                </a:solidFill>
                <a:latin typeface="Arial"/>
                <a:cs typeface="Arial"/>
              </a:rPr>
              <a:t>i</a:t>
            </a:r>
            <a:r>
              <a:rPr dirty="0" sz="650">
                <a:solidFill>
                  <a:srgbClr val="3B2F42"/>
                </a:solidFill>
                <a:latin typeface="Arial"/>
                <a:cs typeface="Arial"/>
              </a:rPr>
              <a:t>n-depth</a:t>
            </a:r>
            <a:r>
              <a:rPr dirty="0" sz="650" spc="-80">
                <a:solidFill>
                  <a:srgbClr val="3B2F42"/>
                </a:solidFill>
                <a:latin typeface="Arial"/>
                <a:cs typeface="Arial"/>
              </a:rPr>
              <a:t> </a:t>
            </a:r>
            <a:r>
              <a:rPr dirty="0" sz="650" spc="15">
                <a:solidFill>
                  <a:srgbClr val="645B60"/>
                </a:solidFill>
                <a:latin typeface="Arial"/>
                <a:cs typeface="Arial"/>
              </a:rPr>
              <a:t>/</a:t>
            </a:r>
            <a:r>
              <a:rPr dirty="0" sz="650" spc="-90">
                <a:solidFill>
                  <a:srgbClr val="645B60"/>
                </a:solidFill>
                <a:latin typeface="Arial"/>
                <a:cs typeface="Arial"/>
              </a:rPr>
              <a:t> </a:t>
            </a:r>
            <a:r>
              <a:rPr dirty="0" sz="650">
                <a:solidFill>
                  <a:srgbClr val="602D33"/>
                </a:solidFill>
                <a:latin typeface="Arial"/>
                <a:cs typeface="Arial"/>
              </a:rPr>
              <a:t>i</a:t>
            </a:r>
            <a:r>
              <a:rPr dirty="0" sz="650">
                <a:solidFill>
                  <a:srgbClr val="49444F"/>
                </a:solidFill>
                <a:latin typeface="Arial"/>
                <a:cs typeface="Arial"/>
              </a:rPr>
              <a:t>nvas</a:t>
            </a:r>
            <a:r>
              <a:rPr dirty="0" sz="650">
                <a:solidFill>
                  <a:srgbClr val="602D33"/>
                </a:solidFill>
                <a:latin typeface="Arial"/>
                <a:cs typeface="Arial"/>
              </a:rPr>
              <a:t>i</a:t>
            </a:r>
            <a:r>
              <a:rPr dirty="0" sz="650">
                <a:solidFill>
                  <a:srgbClr val="49444F"/>
                </a:solidFill>
                <a:latin typeface="Arial"/>
                <a:cs typeface="Arial"/>
              </a:rPr>
              <a:t>ve</a:t>
            </a:r>
            <a:r>
              <a:rPr dirty="0" sz="650" spc="-65">
                <a:solidFill>
                  <a:srgbClr val="49444F"/>
                </a:solidFill>
                <a:latin typeface="Arial"/>
                <a:cs typeface="Arial"/>
              </a:rPr>
              <a:t> </a:t>
            </a:r>
            <a:r>
              <a:rPr dirty="0" sz="650" spc="-20">
                <a:solidFill>
                  <a:srgbClr val="49444F"/>
                </a:solidFill>
                <a:latin typeface="Arial"/>
                <a:cs typeface="Arial"/>
              </a:rPr>
              <a:t>assessment</a:t>
            </a:r>
            <a:endParaRPr sz="6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81981" y="3835145"/>
            <a:ext cx="1128395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70" b="1">
                <a:solidFill>
                  <a:srgbClr val="130F16"/>
                </a:solidFill>
                <a:latin typeface="Arial"/>
                <a:cs typeface="Arial"/>
              </a:rPr>
              <a:t>Ethical/Le</a:t>
            </a:r>
            <a:r>
              <a:rPr dirty="0" sz="1050" spc="-70" b="1" u="sng">
                <a:solidFill>
                  <a:srgbClr val="130F16"/>
                </a:solidFill>
                <a:latin typeface="Arial"/>
                <a:cs typeface="Arial"/>
              </a:rPr>
              <a:t>g</a:t>
            </a:r>
            <a:r>
              <a:rPr dirty="0" sz="1050" spc="-70" b="1">
                <a:solidFill>
                  <a:srgbClr val="130F16"/>
                </a:solidFill>
                <a:latin typeface="Arial"/>
                <a:cs typeface="Arial"/>
              </a:rPr>
              <a:t>al</a:t>
            </a:r>
            <a:r>
              <a:rPr dirty="0" sz="1050" spc="55" b="1">
                <a:solidFill>
                  <a:srgbClr val="130F16"/>
                </a:solidFill>
                <a:latin typeface="Arial"/>
                <a:cs typeface="Arial"/>
              </a:rPr>
              <a:t> </a:t>
            </a:r>
            <a:r>
              <a:rPr dirty="0" sz="1050" spc="-100" b="1">
                <a:solidFill>
                  <a:srgbClr val="130F16"/>
                </a:solidFill>
                <a:latin typeface="Arial"/>
                <a:cs typeface="Arial"/>
              </a:rPr>
              <a:t>Issues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59884" y="3835145"/>
            <a:ext cx="1340485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10" b="1">
                <a:solidFill>
                  <a:srgbClr val="130F16"/>
                </a:solidFill>
                <a:latin typeface="Arial"/>
                <a:cs typeface="Arial"/>
              </a:rPr>
              <a:t>Assessment  </a:t>
            </a:r>
            <a:r>
              <a:rPr dirty="0" sz="1050" spc="-135" b="1">
                <a:solidFill>
                  <a:srgbClr val="130F16"/>
                </a:solidFill>
                <a:latin typeface="Arial"/>
                <a:cs typeface="Arial"/>
              </a:rPr>
              <a:t>Chal</a:t>
            </a:r>
            <a:r>
              <a:rPr dirty="0" sz="1050" spc="-140" b="1">
                <a:solidFill>
                  <a:srgbClr val="130F16"/>
                </a:solidFill>
                <a:latin typeface="Arial"/>
                <a:cs typeface="Arial"/>
              </a:rPr>
              <a:t> </a:t>
            </a:r>
            <a:r>
              <a:rPr dirty="0" sz="1050" spc="-80" b="1">
                <a:solidFill>
                  <a:srgbClr val="1F1C31"/>
                </a:solidFill>
                <a:latin typeface="Arial"/>
                <a:cs typeface="Arial"/>
              </a:rPr>
              <a:t>l</a:t>
            </a:r>
            <a:r>
              <a:rPr dirty="0" sz="1050" spc="-80" b="1">
                <a:solidFill>
                  <a:srgbClr val="130F16"/>
                </a:solidFill>
                <a:latin typeface="Arial"/>
                <a:cs typeface="Arial"/>
              </a:rPr>
              <a:t>enges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8103" y="6184138"/>
            <a:ext cx="2673985" cy="482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50" spc="-455" b="1">
                <a:solidFill>
                  <a:srgbClr val="462A60"/>
                </a:solidFill>
                <a:latin typeface="Arial"/>
                <a:cs typeface="Arial"/>
              </a:rPr>
              <a:t>Pr</a:t>
            </a:r>
            <a:r>
              <a:rPr dirty="0" sz="3050" spc="-455" b="1">
                <a:solidFill>
                  <a:srgbClr val="CD233B"/>
                </a:solidFill>
                <a:latin typeface="Arial"/>
                <a:cs typeface="Arial"/>
              </a:rPr>
              <a:t>( </a:t>
            </a:r>
            <a:r>
              <a:rPr dirty="0" sz="3050" spc="-280" b="1">
                <a:solidFill>
                  <a:srgbClr val="CD233B"/>
                </a:solidFill>
                <a:latin typeface="Arial"/>
                <a:cs typeface="Arial"/>
              </a:rPr>
              <a:t>J</a:t>
            </a:r>
            <a:r>
              <a:rPr dirty="0" sz="3050" spc="-280" b="1">
                <a:solidFill>
                  <a:srgbClr val="462A60"/>
                </a:solidFill>
                <a:latin typeface="Arial"/>
                <a:cs typeface="Arial"/>
              </a:rPr>
              <a:t>Vidence</a:t>
            </a:r>
            <a:r>
              <a:rPr dirty="0" sz="3050" spc="-45" b="1">
                <a:solidFill>
                  <a:srgbClr val="462A60"/>
                </a:solidFill>
                <a:latin typeface="Arial"/>
                <a:cs typeface="Arial"/>
              </a:rPr>
              <a:t> </a:t>
            </a:r>
            <a:r>
              <a:rPr dirty="0" sz="3050" spc="-310" b="1">
                <a:solidFill>
                  <a:srgbClr val="CD233B"/>
                </a:solidFill>
                <a:latin typeface="Arial"/>
                <a:cs typeface="Arial"/>
              </a:rPr>
              <a:t>Care</a:t>
            </a:r>
            <a:endParaRPr sz="30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32626" y="6373876"/>
            <a:ext cx="2510155" cy="274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90" b="1">
                <a:solidFill>
                  <a:srgbClr val="462A60"/>
                </a:solidFill>
                <a:latin typeface="Arial"/>
                <a:cs typeface="Arial"/>
              </a:rPr>
              <a:t>more </a:t>
            </a:r>
            <a:r>
              <a:rPr dirty="0" sz="1700" spc="70" b="1">
                <a:solidFill>
                  <a:srgbClr val="462A60"/>
                </a:solidFill>
                <a:latin typeface="Arial"/>
                <a:cs typeface="Arial"/>
              </a:rPr>
              <a:t>than</a:t>
            </a:r>
            <a:r>
              <a:rPr dirty="0" sz="1700" spc="400" b="1">
                <a:solidFill>
                  <a:srgbClr val="462A60"/>
                </a:solidFill>
                <a:latin typeface="Arial"/>
                <a:cs typeface="Arial"/>
              </a:rPr>
              <a:t> </a:t>
            </a:r>
            <a:r>
              <a:rPr dirty="0" sz="1700" spc="60" b="1">
                <a:solidFill>
                  <a:srgbClr val="BC313B"/>
                </a:solidFill>
                <a:latin typeface="Arial"/>
                <a:cs typeface="Arial"/>
              </a:rPr>
              <a:t>healthcare.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866388"/>
            <a:ext cx="9143999" cy="2235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886200"/>
            <a:ext cx="9144000" cy="2155190"/>
          </a:xfrm>
          <a:custGeom>
            <a:avLst/>
            <a:gdLst/>
            <a:ahLst/>
            <a:cxnLst/>
            <a:rect l="l" t="t" r="r" b="b"/>
            <a:pathLst>
              <a:path w="9144000" h="2155190">
                <a:moveTo>
                  <a:pt x="0" y="2154936"/>
                </a:moveTo>
                <a:lnTo>
                  <a:pt x="9144000" y="2154936"/>
                </a:lnTo>
                <a:lnTo>
                  <a:pt x="9144000" y="0"/>
                </a:lnTo>
                <a:lnTo>
                  <a:pt x="0" y="0"/>
                </a:lnTo>
                <a:lnTo>
                  <a:pt x="0" y="2154936"/>
                </a:lnTo>
                <a:close/>
              </a:path>
            </a:pathLst>
          </a:custGeom>
          <a:solidFill>
            <a:srgbClr val="48176C">
              <a:alpha val="3882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83540" y="4156709"/>
            <a:ext cx="8363584" cy="916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560"/>
              </a:lnSpc>
            </a:pP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can SMHBSS do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to support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clients and 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residents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experience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Elder</a:t>
            </a:r>
            <a:r>
              <a:rPr dirty="0" sz="3300" spc="-2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Abuse?</a:t>
            </a:r>
            <a:endParaRPr sz="3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14600" y="0"/>
            <a:ext cx="3994404" cy="384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15797"/>
            <a:ext cx="4961890" cy="627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 b="0">
                <a:latin typeface="MS Reference Sans Serif"/>
                <a:cs typeface="MS Reference Sans Serif"/>
              </a:rPr>
              <a:t>Where </a:t>
            </a:r>
            <a:r>
              <a:rPr dirty="0" spc="-105" b="0">
                <a:latin typeface="MS Reference Sans Serif"/>
                <a:cs typeface="MS Reference Sans Serif"/>
              </a:rPr>
              <a:t>We </a:t>
            </a:r>
            <a:r>
              <a:rPr dirty="0" spc="-5" b="0">
                <a:latin typeface="MS Reference Sans Serif"/>
                <a:cs typeface="MS Reference Sans Serif"/>
              </a:rPr>
              <a:t>Are</a:t>
            </a:r>
            <a:r>
              <a:rPr dirty="0" spc="85" b="0">
                <a:latin typeface="MS Reference Sans Serif"/>
                <a:cs typeface="MS Reference Sans Serif"/>
              </a:rPr>
              <a:t> </a:t>
            </a:r>
            <a:r>
              <a:rPr dirty="0" spc="-10" b="0">
                <a:latin typeface="MS Reference Sans Serif"/>
                <a:cs typeface="MS Reference Sans Serif"/>
              </a:rPr>
              <a:t>Now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257553"/>
            <a:ext cx="7280275" cy="3382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Education blitz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staff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40">
                <a:latin typeface="Arial"/>
                <a:cs typeface="Arial"/>
              </a:rPr>
              <a:t>Yearly </a:t>
            </a:r>
            <a:r>
              <a:rPr dirty="0" sz="2400" spc="-5">
                <a:latin typeface="Arial"/>
                <a:cs typeface="Arial"/>
              </a:rPr>
              <a:t>mandatory education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staff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Specific tools </a:t>
            </a:r>
            <a:r>
              <a:rPr dirty="0" sz="2400">
                <a:latin typeface="Arial"/>
                <a:cs typeface="Arial"/>
              </a:rPr>
              <a:t>for </a:t>
            </a:r>
            <a:r>
              <a:rPr dirty="0" sz="2400" spc="-20">
                <a:latin typeface="Arial"/>
                <a:cs typeface="Arial"/>
              </a:rPr>
              <a:t>Triage </a:t>
            </a:r>
            <a:r>
              <a:rPr dirty="0" sz="2400" spc="-5">
                <a:latin typeface="Arial"/>
                <a:cs typeface="Arial"/>
              </a:rPr>
              <a:t>and Case Manager</a:t>
            </a:r>
            <a:r>
              <a:rPr dirty="0" sz="2400" spc="9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Initial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Assessments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Elder Abuse </a:t>
            </a:r>
            <a:r>
              <a:rPr dirty="0" sz="2400" spc="-60">
                <a:latin typeface="Arial"/>
                <a:cs typeface="Arial"/>
              </a:rPr>
              <a:t>Tools </a:t>
            </a:r>
            <a:r>
              <a:rPr dirty="0" sz="2400" spc="-5">
                <a:latin typeface="Arial"/>
                <a:cs typeface="Arial"/>
              </a:rPr>
              <a:t>in our Electronic Medical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Record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Risk flags in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EMR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Process </a:t>
            </a:r>
            <a:r>
              <a:rPr dirty="0" sz="2400">
                <a:latin typeface="Arial"/>
                <a:cs typeface="Arial"/>
              </a:rPr>
              <a:t>Map </a:t>
            </a:r>
            <a:r>
              <a:rPr dirty="0" sz="2400" spc="-5">
                <a:latin typeface="Arial"/>
                <a:cs typeface="Arial"/>
              </a:rPr>
              <a:t>and Resources</a:t>
            </a:r>
            <a:r>
              <a:rPr dirty="0" sz="2400" spc="6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(binder/folder)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Ongoing Opportunities </a:t>
            </a:r>
            <a:r>
              <a:rPr dirty="0" sz="2400">
                <a:latin typeface="Arial"/>
                <a:cs typeface="Arial"/>
              </a:rPr>
              <a:t>for </a:t>
            </a:r>
            <a:r>
              <a:rPr dirty="0" sz="2400" spc="-10">
                <a:latin typeface="Arial"/>
                <a:cs typeface="Arial"/>
              </a:rPr>
              <a:t>Elder </a:t>
            </a:r>
            <a:r>
              <a:rPr dirty="0" sz="2400" spc="-5">
                <a:latin typeface="Arial"/>
                <a:cs typeface="Arial"/>
              </a:rPr>
              <a:t>Abuse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Dialogue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33800" y="3352800"/>
            <a:ext cx="501396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Goodwin, Jenn</dc:creator>
  <dc:title>From strategy to results Navigating risk and getting results in a complex health care environment</dc:title>
  <dcterms:created xsi:type="dcterms:W3CDTF">2023-01-30T16:53:54Z</dcterms:created>
  <dcterms:modified xsi:type="dcterms:W3CDTF">2023-01-30T16:53:54Z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2023-01-30T00:00:00Z</vt:filetime>
  </property>
</Properties>
</file>